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8" r:id="rId4"/>
    <p:sldId id="473" r:id="rId5"/>
    <p:sldId id="270" r:id="rId6"/>
    <p:sldId id="474" r:id="rId7"/>
    <p:sldId id="475" r:id="rId8"/>
    <p:sldId id="476" r:id="rId9"/>
    <p:sldId id="477" r:id="rId10"/>
    <p:sldId id="482" r:id="rId11"/>
    <p:sldId id="478" r:id="rId12"/>
    <p:sldId id="489" r:id="rId13"/>
    <p:sldId id="479" r:id="rId14"/>
    <p:sldId id="472" r:id="rId15"/>
    <p:sldId id="481" r:id="rId16"/>
    <p:sldId id="484" r:id="rId17"/>
    <p:sldId id="310" r:id="rId18"/>
    <p:sldId id="483" r:id="rId19"/>
    <p:sldId id="486" r:id="rId20"/>
    <p:sldId id="471" r:id="rId21"/>
    <p:sldId id="488" r:id="rId22"/>
    <p:sldId id="4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29"/>
    <p:restoredTop sz="94550"/>
  </p:normalViewPr>
  <p:slideViewPr>
    <p:cSldViewPr snapToGrid="0">
      <p:cViewPr>
        <p:scale>
          <a:sx n="95" d="100"/>
          <a:sy n="9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53593-29F4-484B-A1E0-07A7AC1879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765A7E4D-5E27-41B5-A8CE-16C24909A89B}">
      <dgm:prSet/>
      <dgm:spPr/>
      <dgm:t>
        <a:bodyPr/>
        <a:lstStyle/>
        <a:p>
          <a:r>
            <a:rPr lang="en-US" b="1"/>
            <a:t>Rigor: </a:t>
          </a:r>
          <a:r>
            <a:rPr lang="en-US"/>
            <a:t>utilization of standards to ensure accuracy and truth of inferences (experimental method). </a:t>
          </a:r>
        </a:p>
      </dgm:t>
    </dgm:pt>
    <dgm:pt modelId="{72F018AE-B292-4FB7-BC2E-FC79BE2F3421}" type="parTrans" cxnId="{8F0F2118-7E31-4E6F-BFD4-95721FB874AF}">
      <dgm:prSet/>
      <dgm:spPr/>
      <dgm:t>
        <a:bodyPr/>
        <a:lstStyle/>
        <a:p>
          <a:endParaRPr lang="en-US"/>
        </a:p>
      </dgm:t>
    </dgm:pt>
    <dgm:pt modelId="{BEEDF9C5-30D7-40F7-85FE-DA3F0D782570}" type="sibTrans" cxnId="{8F0F2118-7E31-4E6F-BFD4-95721FB874AF}">
      <dgm:prSet/>
      <dgm:spPr/>
      <dgm:t>
        <a:bodyPr/>
        <a:lstStyle/>
        <a:p>
          <a:endParaRPr lang="en-US"/>
        </a:p>
      </dgm:t>
    </dgm:pt>
    <dgm:pt modelId="{E31480F0-8DE4-4A84-8A2E-4D03080EBA97}">
      <dgm:prSet/>
      <dgm:spPr/>
      <dgm:t>
        <a:bodyPr/>
        <a:lstStyle/>
        <a:p>
          <a:r>
            <a:rPr lang="en-US" b="1" dirty="0"/>
            <a:t>Reproducibility: </a:t>
          </a:r>
          <a:r>
            <a:rPr lang="en-US" dirty="0"/>
            <a:t>info and methods that increase likelihood of independent replication</a:t>
          </a:r>
        </a:p>
      </dgm:t>
    </dgm:pt>
    <dgm:pt modelId="{1D1642C3-ACB1-4E3B-BACE-3746481AAC46}" type="parTrans" cxnId="{7CECB1DA-B4B9-441B-8574-2CE97924A6FB}">
      <dgm:prSet/>
      <dgm:spPr/>
      <dgm:t>
        <a:bodyPr/>
        <a:lstStyle/>
        <a:p>
          <a:endParaRPr lang="en-US"/>
        </a:p>
      </dgm:t>
    </dgm:pt>
    <dgm:pt modelId="{679DB43A-1119-40D7-BF9F-75C75759F163}" type="sibTrans" cxnId="{7CECB1DA-B4B9-441B-8574-2CE97924A6FB}">
      <dgm:prSet/>
      <dgm:spPr/>
      <dgm:t>
        <a:bodyPr/>
        <a:lstStyle/>
        <a:p>
          <a:endParaRPr lang="en-US"/>
        </a:p>
      </dgm:t>
    </dgm:pt>
    <dgm:pt modelId="{6589F236-40C3-45BC-AB27-3EC4E1397582}">
      <dgm:prSet/>
      <dgm:spPr/>
      <dgm:t>
        <a:bodyPr/>
        <a:lstStyle/>
        <a:p>
          <a:r>
            <a:rPr lang="en-US"/>
            <a:t>The ‘replication crisis,’ beginning in 2010s social psychology, identified failure to replicate many key findings in the scientific literature.</a:t>
          </a:r>
        </a:p>
      </dgm:t>
    </dgm:pt>
    <dgm:pt modelId="{BF639807-2216-47A8-8192-9C3A22EE0BC1}" type="parTrans" cxnId="{42BF8BF2-D664-416C-8179-4F5B31A2F34F}">
      <dgm:prSet/>
      <dgm:spPr/>
      <dgm:t>
        <a:bodyPr/>
        <a:lstStyle/>
        <a:p>
          <a:endParaRPr lang="en-US"/>
        </a:p>
      </dgm:t>
    </dgm:pt>
    <dgm:pt modelId="{A640683E-B095-4114-B416-410EDF1BEA5B}" type="sibTrans" cxnId="{42BF8BF2-D664-416C-8179-4F5B31A2F34F}">
      <dgm:prSet/>
      <dgm:spPr/>
      <dgm:t>
        <a:bodyPr/>
        <a:lstStyle/>
        <a:p>
          <a:endParaRPr lang="en-US"/>
        </a:p>
      </dgm:t>
    </dgm:pt>
    <dgm:pt modelId="{AA546158-788B-4AE6-A2B9-D06F06FFA4C8}" type="pres">
      <dgm:prSet presAssocID="{1BC53593-29F4-484B-A1E0-07A7AC18795B}" presName="root" presStyleCnt="0">
        <dgm:presLayoutVars>
          <dgm:dir/>
          <dgm:resizeHandles val="exact"/>
        </dgm:presLayoutVars>
      </dgm:prSet>
      <dgm:spPr/>
    </dgm:pt>
    <dgm:pt modelId="{9AD15C01-C816-4EE4-80A7-68E278005D19}" type="pres">
      <dgm:prSet presAssocID="{765A7E4D-5E27-41B5-A8CE-16C24909A89B}" presName="compNode" presStyleCnt="0"/>
      <dgm:spPr/>
    </dgm:pt>
    <dgm:pt modelId="{F5B96DC8-1B61-434B-B679-91C933DBA85D}" type="pres">
      <dgm:prSet presAssocID="{765A7E4D-5E27-41B5-A8CE-16C24909A89B}" presName="bgRect" presStyleLbl="bgShp" presStyleIdx="0" presStyleCnt="3"/>
      <dgm:spPr/>
    </dgm:pt>
    <dgm:pt modelId="{EBF9D6EC-9770-415F-8F08-D9A25A6AC2FF}" type="pres">
      <dgm:prSet presAssocID="{765A7E4D-5E27-41B5-A8CE-16C24909A8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192DFB0-3CBC-4B16-B999-15FD7A5CF150}" type="pres">
      <dgm:prSet presAssocID="{765A7E4D-5E27-41B5-A8CE-16C24909A89B}" presName="spaceRect" presStyleCnt="0"/>
      <dgm:spPr/>
    </dgm:pt>
    <dgm:pt modelId="{E82E3452-39B3-4205-B1FE-63161036CA7C}" type="pres">
      <dgm:prSet presAssocID="{765A7E4D-5E27-41B5-A8CE-16C24909A89B}" presName="parTx" presStyleLbl="revTx" presStyleIdx="0" presStyleCnt="3">
        <dgm:presLayoutVars>
          <dgm:chMax val="0"/>
          <dgm:chPref val="0"/>
        </dgm:presLayoutVars>
      </dgm:prSet>
      <dgm:spPr/>
    </dgm:pt>
    <dgm:pt modelId="{C8939C68-BEC7-47DA-86D6-DD6735AEB976}" type="pres">
      <dgm:prSet presAssocID="{BEEDF9C5-30D7-40F7-85FE-DA3F0D782570}" presName="sibTrans" presStyleCnt="0"/>
      <dgm:spPr/>
    </dgm:pt>
    <dgm:pt modelId="{B4271495-48B3-4C35-A1C9-FC5184E443E5}" type="pres">
      <dgm:prSet presAssocID="{E31480F0-8DE4-4A84-8A2E-4D03080EBA97}" presName="compNode" presStyleCnt="0"/>
      <dgm:spPr/>
    </dgm:pt>
    <dgm:pt modelId="{1E1B5B70-0C40-4133-8E9D-D8B9720D0C76}" type="pres">
      <dgm:prSet presAssocID="{E31480F0-8DE4-4A84-8A2E-4D03080EBA97}" presName="bgRect" presStyleLbl="bgShp" presStyleIdx="1" presStyleCnt="3"/>
      <dgm:spPr/>
    </dgm:pt>
    <dgm:pt modelId="{AE509B98-7AF8-4F03-A74F-6679ECDDF82B}" type="pres">
      <dgm:prSet presAssocID="{E31480F0-8DE4-4A84-8A2E-4D03080EBA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A9D4AD0-0686-4378-86C4-F49A7292DF12}" type="pres">
      <dgm:prSet presAssocID="{E31480F0-8DE4-4A84-8A2E-4D03080EBA97}" presName="spaceRect" presStyleCnt="0"/>
      <dgm:spPr/>
    </dgm:pt>
    <dgm:pt modelId="{F8D11CDC-AD2A-44EC-B2CF-CF8F4D3283BC}" type="pres">
      <dgm:prSet presAssocID="{E31480F0-8DE4-4A84-8A2E-4D03080EBA97}" presName="parTx" presStyleLbl="revTx" presStyleIdx="1" presStyleCnt="3">
        <dgm:presLayoutVars>
          <dgm:chMax val="0"/>
          <dgm:chPref val="0"/>
        </dgm:presLayoutVars>
      </dgm:prSet>
      <dgm:spPr/>
    </dgm:pt>
    <dgm:pt modelId="{D435C1A9-15F1-4C9C-8465-BDF4C40E5A76}" type="pres">
      <dgm:prSet presAssocID="{679DB43A-1119-40D7-BF9F-75C75759F163}" presName="sibTrans" presStyleCnt="0"/>
      <dgm:spPr/>
    </dgm:pt>
    <dgm:pt modelId="{7D467CC1-3036-410B-86A4-D753406A1A5A}" type="pres">
      <dgm:prSet presAssocID="{6589F236-40C3-45BC-AB27-3EC4E1397582}" presName="compNode" presStyleCnt="0"/>
      <dgm:spPr/>
    </dgm:pt>
    <dgm:pt modelId="{A159D580-E567-414B-B447-7D2D078E291A}" type="pres">
      <dgm:prSet presAssocID="{6589F236-40C3-45BC-AB27-3EC4E1397582}" presName="bgRect" presStyleLbl="bgShp" presStyleIdx="2" presStyleCnt="3"/>
      <dgm:spPr/>
    </dgm:pt>
    <dgm:pt modelId="{173D7F41-F5BF-48DE-8B4A-212B552F7DD8}" type="pres">
      <dgm:prSet presAssocID="{6589F236-40C3-45BC-AB27-3EC4E13975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0BAD9D-DB1F-4BC6-BDBF-239FB60AE045}" type="pres">
      <dgm:prSet presAssocID="{6589F236-40C3-45BC-AB27-3EC4E1397582}" presName="spaceRect" presStyleCnt="0"/>
      <dgm:spPr/>
    </dgm:pt>
    <dgm:pt modelId="{636BA8BA-F70D-40C3-9DE6-333E5EF12D98}" type="pres">
      <dgm:prSet presAssocID="{6589F236-40C3-45BC-AB27-3EC4E13975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0F2118-7E31-4E6F-BFD4-95721FB874AF}" srcId="{1BC53593-29F4-484B-A1E0-07A7AC18795B}" destId="{765A7E4D-5E27-41B5-A8CE-16C24909A89B}" srcOrd="0" destOrd="0" parTransId="{72F018AE-B292-4FB7-BC2E-FC79BE2F3421}" sibTransId="{BEEDF9C5-30D7-40F7-85FE-DA3F0D782570}"/>
    <dgm:cxn modelId="{50BE1B51-5CFE-4B7C-8354-ED053BA109EA}" type="presOf" srcId="{765A7E4D-5E27-41B5-A8CE-16C24909A89B}" destId="{E82E3452-39B3-4205-B1FE-63161036CA7C}" srcOrd="0" destOrd="0" presId="urn:microsoft.com/office/officeart/2018/2/layout/IconVerticalSolidList"/>
    <dgm:cxn modelId="{7F6EDE85-7E1D-43D4-8EBF-EA88EEC59A11}" type="presOf" srcId="{1BC53593-29F4-484B-A1E0-07A7AC18795B}" destId="{AA546158-788B-4AE6-A2B9-D06F06FFA4C8}" srcOrd="0" destOrd="0" presId="urn:microsoft.com/office/officeart/2018/2/layout/IconVerticalSolidList"/>
    <dgm:cxn modelId="{40565DA6-045C-4E85-B9B1-2B13E9B9B868}" type="presOf" srcId="{6589F236-40C3-45BC-AB27-3EC4E1397582}" destId="{636BA8BA-F70D-40C3-9DE6-333E5EF12D98}" srcOrd="0" destOrd="0" presId="urn:microsoft.com/office/officeart/2018/2/layout/IconVerticalSolidList"/>
    <dgm:cxn modelId="{7CECB1DA-B4B9-441B-8574-2CE97924A6FB}" srcId="{1BC53593-29F4-484B-A1E0-07A7AC18795B}" destId="{E31480F0-8DE4-4A84-8A2E-4D03080EBA97}" srcOrd="1" destOrd="0" parTransId="{1D1642C3-ACB1-4E3B-BACE-3746481AAC46}" sibTransId="{679DB43A-1119-40D7-BF9F-75C75759F163}"/>
    <dgm:cxn modelId="{42BF8BF2-D664-416C-8179-4F5B31A2F34F}" srcId="{1BC53593-29F4-484B-A1E0-07A7AC18795B}" destId="{6589F236-40C3-45BC-AB27-3EC4E1397582}" srcOrd="2" destOrd="0" parTransId="{BF639807-2216-47A8-8192-9C3A22EE0BC1}" sibTransId="{A640683E-B095-4114-B416-410EDF1BEA5B}"/>
    <dgm:cxn modelId="{8F8B95F2-08E6-48DC-AC55-10AFEA6535A9}" type="presOf" srcId="{E31480F0-8DE4-4A84-8A2E-4D03080EBA97}" destId="{F8D11CDC-AD2A-44EC-B2CF-CF8F4D3283BC}" srcOrd="0" destOrd="0" presId="urn:microsoft.com/office/officeart/2018/2/layout/IconVerticalSolidList"/>
    <dgm:cxn modelId="{1947F857-C9B9-4D93-B135-75226F2DA73D}" type="presParOf" srcId="{AA546158-788B-4AE6-A2B9-D06F06FFA4C8}" destId="{9AD15C01-C816-4EE4-80A7-68E278005D19}" srcOrd="0" destOrd="0" presId="urn:microsoft.com/office/officeart/2018/2/layout/IconVerticalSolidList"/>
    <dgm:cxn modelId="{35FBD7F6-5997-41FA-BEE0-42B9370984AF}" type="presParOf" srcId="{9AD15C01-C816-4EE4-80A7-68E278005D19}" destId="{F5B96DC8-1B61-434B-B679-91C933DBA85D}" srcOrd="0" destOrd="0" presId="urn:microsoft.com/office/officeart/2018/2/layout/IconVerticalSolidList"/>
    <dgm:cxn modelId="{B51E726D-96F9-493C-9025-E546883BC421}" type="presParOf" srcId="{9AD15C01-C816-4EE4-80A7-68E278005D19}" destId="{EBF9D6EC-9770-415F-8F08-D9A25A6AC2FF}" srcOrd="1" destOrd="0" presId="urn:microsoft.com/office/officeart/2018/2/layout/IconVerticalSolidList"/>
    <dgm:cxn modelId="{4C858525-DC1B-4A6A-83D4-8949BB987B12}" type="presParOf" srcId="{9AD15C01-C816-4EE4-80A7-68E278005D19}" destId="{E192DFB0-3CBC-4B16-B999-15FD7A5CF150}" srcOrd="2" destOrd="0" presId="urn:microsoft.com/office/officeart/2018/2/layout/IconVerticalSolidList"/>
    <dgm:cxn modelId="{B81A68E2-1B74-47D5-A476-F15CC615017E}" type="presParOf" srcId="{9AD15C01-C816-4EE4-80A7-68E278005D19}" destId="{E82E3452-39B3-4205-B1FE-63161036CA7C}" srcOrd="3" destOrd="0" presId="urn:microsoft.com/office/officeart/2018/2/layout/IconVerticalSolidList"/>
    <dgm:cxn modelId="{BDC02816-78FA-498B-BB69-CA667493093A}" type="presParOf" srcId="{AA546158-788B-4AE6-A2B9-D06F06FFA4C8}" destId="{C8939C68-BEC7-47DA-86D6-DD6735AEB976}" srcOrd="1" destOrd="0" presId="urn:microsoft.com/office/officeart/2018/2/layout/IconVerticalSolidList"/>
    <dgm:cxn modelId="{707A5D09-A77D-4028-9DF1-26B56BC55E27}" type="presParOf" srcId="{AA546158-788B-4AE6-A2B9-D06F06FFA4C8}" destId="{B4271495-48B3-4C35-A1C9-FC5184E443E5}" srcOrd="2" destOrd="0" presId="urn:microsoft.com/office/officeart/2018/2/layout/IconVerticalSolidList"/>
    <dgm:cxn modelId="{99A1760F-53ED-444C-A78B-0FE776FCB902}" type="presParOf" srcId="{B4271495-48B3-4C35-A1C9-FC5184E443E5}" destId="{1E1B5B70-0C40-4133-8E9D-D8B9720D0C76}" srcOrd="0" destOrd="0" presId="urn:microsoft.com/office/officeart/2018/2/layout/IconVerticalSolidList"/>
    <dgm:cxn modelId="{B5C840BB-1C32-423D-9A1C-B2AB22A8C115}" type="presParOf" srcId="{B4271495-48B3-4C35-A1C9-FC5184E443E5}" destId="{AE509B98-7AF8-4F03-A74F-6679ECDDF82B}" srcOrd="1" destOrd="0" presId="urn:microsoft.com/office/officeart/2018/2/layout/IconVerticalSolidList"/>
    <dgm:cxn modelId="{9441DDFF-5E48-4577-8508-FD1A08984C6B}" type="presParOf" srcId="{B4271495-48B3-4C35-A1C9-FC5184E443E5}" destId="{CA9D4AD0-0686-4378-86C4-F49A7292DF12}" srcOrd="2" destOrd="0" presId="urn:microsoft.com/office/officeart/2018/2/layout/IconVerticalSolidList"/>
    <dgm:cxn modelId="{8EC24DA8-2BED-4090-838C-6F6C793F017E}" type="presParOf" srcId="{B4271495-48B3-4C35-A1C9-FC5184E443E5}" destId="{F8D11CDC-AD2A-44EC-B2CF-CF8F4D3283BC}" srcOrd="3" destOrd="0" presId="urn:microsoft.com/office/officeart/2018/2/layout/IconVerticalSolidList"/>
    <dgm:cxn modelId="{10DF560E-C165-46DD-9AA5-DF36B52D95A6}" type="presParOf" srcId="{AA546158-788B-4AE6-A2B9-D06F06FFA4C8}" destId="{D435C1A9-15F1-4C9C-8465-BDF4C40E5A76}" srcOrd="3" destOrd="0" presId="urn:microsoft.com/office/officeart/2018/2/layout/IconVerticalSolidList"/>
    <dgm:cxn modelId="{6D034D3E-99A9-44D0-A265-DF4B8F5A1E99}" type="presParOf" srcId="{AA546158-788B-4AE6-A2B9-D06F06FFA4C8}" destId="{7D467CC1-3036-410B-86A4-D753406A1A5A}" srcOrd="4" destOrd="0" presId="urn:microsoft.com/office/officeart/2018/2/layout/IconVerticalSolidList"/>
    <dgm:cxn modelId="{39950ED1-5066-42C2-8BF1-BF6256036945}" type="presParOf" srcId="{7D467CC1-3036-410B-86A4-D753406A1A5A}" destId="{A159D580-E567-414B-B447-7D2D078E291A}" srcOrd="0" destOrd="0" presId="urn:microsoft.com/office/officeart/2018/2/layout/IconVerticalSolidList"/>
    <dgm:cxn modelId="{87684AFB-C6EC-4C97-B464-7398578047D1}" type="presParOf" srcId="{7D467CC1-3036-410B-86A4-D753406A1A5A}" destId="{173D7F41-F5BF-48DE-8B4A-212B552F7DD8}" srcOrd="1" destOrd="0" presId="urn:microsoft.com/office/officeart/2018/2/layout/IconVerticalSolidList"/>
    <dgm:cxn modelId="{AEC335D9-2E71-4FEE-B5A4-F0D9F2E071BF}" type="presParOf" srcId="{7D467CC1-3036-410B-86A4-D753406A1A5A}" destId="{160BAD9D-DB1F-4BC6-BDBF-239FB60AE045}" srcOrd="2" destOrd="0" presId="urn:microsoft.com/office/officeart/2018/2/layout/IconVerticalSolidList"/>
    <dgm:cxn modelId="{1B200D88-0C65-4094-ACFC-A6DEFFADC2C0}" type="presParOf" srcId="{7D467CC1-3036-410B-86A4-D753406A1A5A}" destId="{636BA8BA-F70D-40C3-9DE6-333E5EF12D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E3BE59-1E81-4163-A1A0-C99C4973DDF6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85B5E9-2B27-49E4-AA45-73CC619951F1}">
      <dgm:prSet/>
      <dgm:spPr/>
      <dgm:t>
        <a:bodyPr/>
        <a:lstStyle/>
        <a:p>
          <a:r>
            <a:rPr lang="en-US"/>
            <a:t>Register for a GitHub account and install git (see syllabus) </a:t>
          </a:r>
        </a:p>
      </dgm:t>
    </dgm:pt>
    <dgm:pt modelId="{5FCA9C84-6EBB-4607-AC1E-40E4CED17DB3}" type="parTrans" cxnId="{F3856BCD-6604-4773-AE88-D906AB091436}">
      <dgm:prSet/>
      <dgm:spPr/>
      <dgm:t>
        <a:bodyPr/>
        <a:lstStyle/>
        <a:p>
          <a:endParaRPr lang="en-US"/>
        </a:p>
      </dgm:t>
    </dgm:pt>
    <dgm:pt modelId="{21749E3C-D107-4EA4-8123-00502BD0DE7F}" type="sibTrans" cxnId="{F3856BCD-6604-4773-AE88-D906AB091436}">
      <dgm:prSet/>
      <dgm:spPr/>
      <dgm:t>
        <a:bodyPr/>
        <a:lstStyle/>
        <a:p>
          <a:endParaRPr lang="en-US"/>
        </a:p>
      </dgm:t>
    </dgm:pt>
    <dgm:pt modelId="{A1F2F697-BB38-4B24-9FCD-A87BD3F923E6}">
      <dgm:prSet/>
      <dgm:spPr/>
      <dgm:t>
        <a:bodyPr/>
        <a:lstStyle/>
        <a:p>
          <a:r>
            <a:rPr lang="en-US"/>
            <a:t>Install the latest version of R and RStudio</a:t>
          </a:r>
        </a:p>
      </dgm:t>
    </dgm:pt>
    <dgm:pt modelId="{98CA8AB1-4671-41C4-8A41-FF21A0FEDC08}" type="parTrans" cxnId="{25C59EC9-0C24-4CBC-ADF6-F5772E17B8A6}">
      <dgm:prSet/>
      <dgm:spPr/>
      <dgm:t>
        <a:bodyPr/>
        <a:lstStyle/>
        <a:p>
          <a:endParaRPr lang="en-US"/>
        </a:p>
      </dgm:t>
    </dgm:pt>
    <dgm:pt modelId="{E4698479-1E99-483A-B913-EFF62AFE8DF2}" type="sibTrans" cxnId="{25C59EC9-0C24-4CBC-ADF6-F5772E17B8A6}">
      <dgm:prSet/>
      <dgm:spPr/>
      <dgm:t>
        <a:bodyPr/>
        <a:lstStyle/>
        <a:p>
          <a:endParaRPr lang="en-US"/>
        </a:p>
      </dgm:t>
    </dgm:pt>
    <dgm:pt modelId="{1A3D6F5E-24CB-7046-9CA2-511554A71355}" type="pres">
      <dgm:prSet presAssocID="{EBE3BE59-1E81-4163-A1A0-C99C4973DD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0A041E-1F49-7C4F-AD44-09546DA3D2D7}" type="pres">
      <dgm:prSet presAssocID="{7185B5E9-2B27-49E4-AA45-73CC619951F1}" presName="hierRoot1" presStyleCnt="0"/>
      <dgm:spPr/>
    </dgm:pt>
    <dgm:pt modelId="{1A6469F6-A9ED-974A-A3AC-F8C9372F40DD}" type="pres">
      <dgm:prSet presAssocID="{7185B5E9-2B27-49E4-AA45-73CC619951F1}" presName="composite" presStyleCnt="0"/>
      <dgm:spPr/>
    </dgm:pt>
    <dgm:pt modelId="{47641B9A-22E1-2C49-B9C0-948EA0FDFC47}" type="pres">
      <dgm:prSet presAssocID="{7185B5E9-2B27-49E4-AA45-73CC619951F1}" presName="background" presStyleLbl="node0" presStyleIdx="0" presStyleCnt="2"/>
      <dgm:spPr/>
    </dgm:pt>
    <dgm:pt modelId="{1ECD82A0-DF14-E048-B828-CF82A2933D0F}" type="pres">
      <dgm:prSet presAssocID="{7185B5E9-2B27-49E4-AA45-73CC619951F1}" presName="text" presStyleLbl="fgAcc0" presStyleIdx="0" presStyleCnt="2">
        <dgm:presLayoutVars>
          <dgm:chPref val="3"/>
        </dgm:presLayoutVars>
      </dgm:prSet>
      <dgm:spPr/>
    </dgm:pt>
    <dgm:pt modelId="{62158525-0DCF-B34C-8A51-96B0F1F6EDC2}" type="pres">
      <dgm:prSet presAssocID="{7185B5E9-2B27-49E4-AA45-73CC619951F1}" presName="hierChild2" presStyleCnt="0"/>
      <dgm:spPr/>
    </dgm:pt>
    <dgm:pt modelId="{D39E8D74-BCCE-F443-8CFE-48FAA143C4C9}" type="pres">
      <dgm:prSet presAssocID="{A1F2F697-BB38-4B24-9FCD-A87BD3F923E6}" presName="hierRoot1" presStyleCnt="0"/>
      <dgm:spPr/>
    </dgm:pt>
    <dgm:pt modelId="{77E180B8-56EE-4D41-8840-F286AB3A7A4C}" type="pres">
      <dgm:prSet presAssocID="{A1F2F697-BB38-4B24-9FCD-A87BD3F923E6}" presName="composite" presStyleCnt="0"/>
      <dgm:spPr/>
    </dgm:pt>
    <dgm:pt modelId="{F1139843-5ACD-854F-BE7E-80B171DCEF42}" type="pres">
      <dgm:prSet presAssocID="{A1F2F697-BB38-4B24-9FCD-A87BD3F923E6}" presName="background" presStyleLbl="node0" presStyleIdx="1" presStyleCnt="2"/>
      <dgm:spPr/>
    </dgm:pt>
    <dgm:pt modelId="{8E37FDFF-560A-184B-8888-E12ED0482896}" type="pres">
      <dgm:prSet presAssocID="{A1F2F697-BB38-4B24-9FCD-A87BD3F923E6}" presName="text" presStyleLbl="fgAcc0" presStyleIdx="1" presStyleCnt="2">
        <dgm:presLayoutVars>
          <dgm:chPref val="3"/>
        </dgm:presLayoutVars>
      </dgm:prSet>
      <dgm:spPr/>
    </dgm:pt>
    <dgm:pt modelId="{50BA5846-92C7-174B-A6C7-9569F31E68F5}" type="pres">
      <dgm:prSet presAssocID="{A1F2F697-BB38-4B24-9FCD-A87BD3F923E6}" presName="hierChild2" presStyleCnt="0"/>
      <dgm:spPr/>
    </dgm:pt>
  </dgm:ptLst>
  <dgm:cxnLst>
    <dgm:cxn modelId="{F1BD2D09-FF68-0C42-A8F7-EC197CD835AF}" type="presOf" srcId="{EBE3BE59-1E81-4163-A1A0-C99C4973DDF6}" destId="{1A3D6F5E-24CB-7046-9CA2-511554A71355}" srcOrd="0" destOrd="0" presId="urn:microsoft.com/office/officeart/2005/8/layout/hierarchy1"/>
    <dgm:cxn modelId="{B6FE8016-4CD6-AF48-A5A1-73ECBB1648A2}" type="presOf" srcId="{7185B5E9-2B27-49E4-AA45-73CC619951F1}" destId="{1ECD82A0-DF14-E048-B828-CF82A2933D0F}" srcOrd="0" destOrd="0" presId="urn:microsoft.com/office/officeart/2005/8/layout/hierarchy1"/>
    <dgm:cxn modelId="{3E44E687-0DBF-7649-A66B-1DE3113A2C0F}" type="presOf" srcId="{A1F2F697-BB38-4B24-9FCD-A87BD3F923E6}" destId="{8E37FDFF-560A-184B-8888-E12ED0482896}" srcOrd="0" destOrd="0" presId="urn:microsoft.com/office/officeart/2005/8/layout/hierarchy1"/>
    <dgm:cxn modelId="{25C59EC9-0C24-4CBC-ADF6-F5772E17B8A6}" srcId="{EBE3BE59-1E81-4163-A1A0-C99C4973DDF6}" destId="{A1F2F697-BB38-4B24-9FCD-A87BD3F923E6}" srcOrd="1" destOrd="0" parTransId="{98CA8AB1-4671-41C4-8A41-FF21A0FEDC08}" sibTransId="{E4698479-1E99-483A-B913-EFF62AFE8DF2}"/>
    <dgm:cxn modelId="{F3856BCD-6604-4773-AE88-D906AB091436}" srcId="{EBE3BE59-1E81-4163-A1A0-C99C4973DDF6}" destId="{7185B5E9-2B27-49E4-AA45-73CC619951F1}" srcOrd="0" destOrd="0" parTransId="{5FCA9C84-6EBB-4607-AC1E-40E4CED17DB3}" sibTransId="{21749E3C-D107-4EA4-8123-00502BD0DE7F}"/>
    <dgm:cxn modelId="{1964336C-AB70-9F49-932B-2206BE1976E5}" type="presParOf" srcId="{1A3D6F5E-24CB-7046-9CA2-511554A71355}" destId="{6B0A041E-1F49-7C4F-AD44-09546DA3D2D7}" srcOrd="0" destOrd="0" presId="urn:microsoft.com/office/officeart/2005/8/layout/hierarchy1"/>
    <dgm:cxn modelId="{AC710153-8720-DE47-BDC9-2F6ABEF16A57}" type="presParOf" srcId="{6B0A041E-1F49-7C4F-AD44-09546DA3D2D7}" destId="{1A6469F6-A9ED-974A-A3AC-F8C9372F40DD}" srcOrd="0" destOrd="0" presId="urn:microsoft.com/office/officeart/2005/8/layout/hierarchy1"/>
    <dgm:cxn modelId="{5C95BFE4-0688-3148-8642-72A2AEBE0118}" type="presParOf" srcId="{1A6469F6-A9ED-974A-A3AC-F8C9372F40DD}" destId="{47641B9A-22E1-2C49-B9C0-948EA0FDFC47}" srcOrd="0" destOrd="0" presId="urn:microsoft.com/office/officeart/2005/8/layout/hierarchy1"/>
    <dgm:cxn modelId="{81E603D2-51AF-A74A-AD75-CCF18996157E}" type="presParOf" srcId="{1A6469F6-A9ED-974A-A3AC-F8C9372F40DD}" destId="{1ECD82A0-DF14-E048-B828-CF82A2933D0F}" srcOrd="1" destOrd="0" presId="urn:microsoft.com/office/officeart/2005/8/layout/hierarchy1"/>
    <dgm:cxn modelId="{F8AAA815-D158-BD46-8F55-C0AC0B306EC1}" type="presParOf" srcId="{6B0A041E-1F49-7C4F-AD44-09546DA3D2D7}" destId="{62158525-0DCF-B34C-8A51-96B0F1F6EDC2}" srcOrd="1" destOrd="0" presId="urn:microsoft.com/office/officeart/2005/8/layout/hierarchy1"/>
    <dgm:cxn modelId="{C3CF3880-532C-CF43-9B9D-247976603DAC}" type="presParOf" srcId="{1A3D6F5E-24CB-7046-9CA2-511554A71355}" destId="{D39E8D74-BCCE-F443-8CFE-48FAA143C4C9}" srcOrd="1" destOrd="0" presId="urn:microsoft.com/office/officeart/2005/8/layout/hierarchy1"/>
    <dgm:cxn modelId="{DF1F7517-1B9D-F74F-8B62-7DB028DA9C72}" type="presParOf" srcId="{D39E8D74-BCCE-F443-8CFE-48FAA143C4C9}" destId="{77E180B8-56EE-4D41-8840-F286AB3A7A4C}" srcOrd="0" destOrd="0" presId="urn:microsoft.com/office/officeart/2005/8/layout/hierarchy1"/>
    <dgm:cxn modelId="{32D64CD6-1872-5749-95E0-CAF8AD09AF8B}" type="presParOf" srcId="{77E180B8-56EE-4D41-8840-F286AB3A7A4C}" destId="{F1139843-5ACD-854F-BE7E-80B171DCEF42}" srcOrd="0" destOrd="0" presId="urn:microsoft.com/office/officeart/2005/8/layout/hierarchy1"/>
    <dgm:cxn modelId="{91690333-A1D0-8342-9676-88DEFCC990D3}" type="presParOf" srcId="{77E180B8-56EE-4D41-8840-F286AB3A7A4C}" destId="{8E37FDFF-560A-184B-8888-E12ED0482896}" srcOrd="1" destOrd="0" presId="urn:microsoft.com/office/officeart/2005/8/layout/hierarchy1"/>
    <dgm:cxn modelId="{B23BA350-75A0-6649-8BB5-6978C62E736B}" type="presParOf" srcId="{D39E8D74-BCCE-F443-8CFE-48FAA143C4C9}" destId="{50BA5846-92C7-174B-A6C7-9569F31E68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6B162-BFC4-CA4D-B7F2-DE521082320F}" type="doc">
      <dgm:prSet loTypeId="urn:microsoft.com/office/officeart/2009/3/layout/StepUpProcess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BA4FD86-4ACA-9447-850F-262C1C7495D5}">
      <dgm:prSet phldrT="[Text]"/>
      <dgm:spPr/>
      <dgm:t>
        <a:bodyPr/>
        <a:lstStyle/>
        <a:p>
          <a:r>
            <a:rPr lang="en-US" dirty="0"/>
            <a:t>Beginner</a:t>
          </a:r>
        </a:p>
      </dgm:t>
    </dgm:pt>
    <dgm:pt modelId="{2EF5479F-70B8-2940-8565-81344FB5A255}" type="parTrans" cxnId="{C7372400-76A9-E74F-B210-6F6DF715E4FD}">
      <dgm:prSet/>
      <dgm:spPr/>
      <dgm:t>
        <a:bodyPr/>
        <a:lstStyle/>
        <a:p>
          <a:endParaRPr lang="en-US"/>
        </a:p>
      </dgm:t>
    </dgm:pt>
    <dgm:pt modelId="{8956D438-5EBF-B441-9222-FFBF7BB847FA}" type="sibTrans" cxnId="{C7372400-76A9-E74F-B210-6F6DF715E4FD}">
      <dgm:prSet/>
      <dgm:spPr/>
      <dgm:t>
        <a:bodyPr/>
        <a:lstStyle/>
        <a:p>
          <a:endParaRPr lang="en-US"/>
        </a:p>
      </dgm:t>
    </dgm:pt>
    <dgm:pt modelId="{6C7DBA27-22F6-734A-B3E5-B12B95E34860}">
      <dgm:prSet phldrT="[Text]"/>
      <dgm:spPr/>
      <dgm:t>
        <a:bodyPr/>
        <a:lstStyle/>
        <a:p>
          <a:r>
            <a:rPr lang="en-US" dirty="0"/>
            <a:t>Intermediate</a:t>
          </a:r>
        </a:p>
      </dgm:t>
    </dgm:pt>
    <dgm:pt modelId="{A4CABF3D-6EC1-9E47-827D-25BE0A66B655}" type="parTrans" cxnId="{A7E230BA-52B1-474D-B9B5-3E2FD23664C6}">
      <dgm:prSet/>
      <dgm:spPr/>
      <dgm:t>
        <a:bodyPr/>
        <a:lstStyle/>
        <a:p>
          <a:endParaRPr lang="en-US"/>
        </a:p>
      </dgm:t>
    </dgm:pt>
    <dgm:pt modelId="{2240D78C-1965-9B43-8194-6B9282A90F84}" type="sibTrans" cxnId="{A7E230BA-52B1-474D-B9B5-3E2FD23664C6}">
      <dgm:prSet/>
      <dgm:spPr/>
      <dgm:t>
        <a:bodyPr/>
        <a:lstStyle/>
        <a:p>
          <a:endParaRPr lang="en-US"/>
        </a:p>
      </dgm:t>
    </dgm:pt>
    <dgm:pt modelId="{11938B49-C99B-6745-AA89-EC6EA4002588}">
      <dgm:prSet phldrT="[Text]"/>
      <dgm:spPr/>
      <dgm:t>
        <a:bodyPr/>
        <a:lstStyle/>
        <a:p>
          <a:r>
            <a:rPr lang="en-US" dirty="0"/>
            <a:t>Advanced</a:t>
          </a:r>
        </a:p>
      </dgm:t>
    </dgm:pt>
    <dgm:pt modelId="{E2E795E2-C83B-D44C-BCBB-8FE29A0063CF}" type="parTrans" cxnId="{95EE189B-AA4D-F446-B4D1-860F51E3C3C4}">
      <dgm:prSet/>
      <dgm:spPr/>
      <dgm:t>
        <a:bodyPr/>
        <a:lstStyle/>
        <a:p>
          <a:endParaRPr lang="en-US"/>
        </a:p>
      </dgm:t>
    </dgm:pt>
    <dgm:pt modelId="{CB8EE7A6-6F7F-6D48-A91F-1B5BA5AC5A38}" type="sibTrans" cxnId="{95EE189B-AA4D-F446-B4D1-860F51E3C3C4}">
      <dgm:prSet/>
      <dgm:spPr/>
      <dgm:t>
        <a:bodyPr/>
        <a:lstStyle/>
        <a:p>
          <a:endParaRPr lang="en-US"/>
        </a:p>
      </dgm:t>
    </dgm:pt>
    <dgm:pt modelId="{225F7311-822A-944B-A9F3-2835B270466A}">
      <dgm:prSet/>
      <dgm:spPr/>
      <dgm:t>
        <a:bodyPr/>
        <a:lstStyle/>
        <a:p>
          <a:r>
            <a:rPr lang="en-US" dirty="0"/>
            <a:t>Posting pre-prints</a:t>
          </a:r>
        </a:p>
      </dgm:t>
    </dgm:pt>
    <dgm:pt modelId="{C41179B9-EF0D-2344-A978-E33E50B517CD}" type="parTrans" cxnId="{90C2A8A1-F70B-AD4A-A36D-B26837AAA011}">
      <dgm:prSet/>
      <dgm:spPr/>
      <dgm:t>
        <a:bodyPr/>
        <a:lstStyle/>
        <a:p>
          <a:endParaRPr lang="en-US"/>
        </a:p>
      </dgm:t>
    </dgm:pt>
    <dgm:pt modelId="{2F6B6BA0-0876-3D4F-99B6-F0611C9E40E5}" type="sibTrans" cxnId="{90C2A8A1-F70B-AD4A-A36D-B26837AAA011}">
      <dgm:prSet/>
      <dgm:spPr/>
      <dgm:t>
        <a:bodyPr/>
        <a:lstStyle/>
        <a:p>
          <a:endParaRPr lang="en-US"/>
        </a:p>
      </dgm:t>
    </dgm:pt>
    <dgm:pt modelId="{A4B7D0D1-A4F0-1241-A051-ECBDDE6379E5}">
      <dgm:prSet/>
      <dgm:spPr/>
      <dgm:t>
        <a:bodyPr/>
        <a:lstStyle/>
        <a:p>
          <a:endParaRPr lang="en-US" dirty="0"/>
        </a:p>
      </dgm:t>
    </dgm:pt>
    <dgm:pt modelId="{B8FEA4D6-8C39-1B4B-807A-C7E8E354B458}" type="parTrans" cxnId="{0FC5BA19-62A7-6A45-A037-9E1506E1F1AC}">
      <dgm:prSet/>
      <dgm:spPr/>
      <dgm:t>
        <a:bodyPr/>
        <a:lstStyle/>
        <a:p>
          <a:endParaRPr lang="en-US"/>
        </a:p>
      </dgm:t>
    </dgm:pt>
    <dgm:pt modelId="{99C7522F-6553-E743-BEB5-CAA19F93C1C3}" type="sibTrans" cxnId="{0FC5BA19-62A7-6A45-A037-9E1506E1F1AC}">
      <dgm:prSet/>
      <dgm:spPr/>
      <dgm:t>
        <a:bodyPr/>
        <a:lstStyle/>
        <a:p>
          <a:endParaRPr lang="en-US"/>
        </a:p>
      </dgm:t>
    </dgm:pt>
    <dgm:pt modelId="{32FB5D9A-DB0E-2645-8A85-E609AF73E397}">
      <dgm:prSet/>
      <dgm:spPr/>
      <dgm:t>
        <a:bodyPr/>
        <a:lstStyle/>
        <a:p>
          <a:r>
            <a:rPr lang="en-US" dirty="0"/>
            <a:t>Pre-registration; registered reports</a:t>
          </a:r>
        </a:p>
      </dgm:t>
    </dgm:pt>
    <dgm:pt modelId="{D4E306FA-BC78-C042-8AA3-A2DED7256E02}" type="parTrans" cxnId="{5D24F03D-FD52-BB49-9173-E5EA8B2C278C}">
      <dgm:prSet/>
      <dgm:spPr/>
      <dgm:t>
        <a:bodyPr/>
        <a:lstStyle/>
        <a:p>
          <a:endParaRPr lang="en-US"/>
        </a:p>
      </dgm:t>
    </dgm:pt>
    <dgm:pt modelId="{6068F1F6-3AD3-DB46-9802-BD76D873579F}" type="sibTrans" cxnId="{5D24F03D-FD52-BB49-9173-E5EA8B2C278C}">
      <dgm:prSet/>
      <dgm:spPr/>
      <dgm:t>
        <a:bodyPr/>
        <a:lstStyle/>
        <a:p>
          <a:endParaRPr lang="en-US"/>
        </a:p>
      </dgm:t>
    </dgm:pt>
    <dgm:pt modelId="{F37D46A1-7ED1-4443-824B-B49CBEFE6C18}">
      <dgm:prSet/>
      <dgm:spPr/>
      <dgm:t>
        <a:bodyPr/>
        <a:lstStyle/>
        <a:p>
          <a:r>
            <a:rPr lang="en-US" dirty="0"/>
            <a:t>Curating data</a:t>
          </a:r>
        </a:p>
      </dgm:t>
    </dgm:pt>
    <dgm:pt modelId="{4F3F9B8E-7A3A-0647-8EED-E027039761A3}" type="parTrans" cxnId="{5544F505-C6D6-4E4F-9FE3-73F941E2B123}">
      <dgm:prSet/>
      <dgm:spPr/>
      <dgm:t>
        <a:bodyPr/>
        <a:lstStyle/>
        <a:p>
          <a:endParaRPr lang="en-US"/>
        </a:p>
      </dgm:t>
    </dgm:pt>
    <dgm:pt modelId="{D7D3AB85-A118-B349-A297-1E6683D4BA50}" type="sibTrans" cxnId="{5544F505-C6D6-4E4F-9FE3-73F941E2B123}">
      <dgm:prSet/>
      <dgm:spPr/>
      <dgm:t>
        <a:bodyPr/>
        <a:lstStyle/>
        <a:p>
          <a:endParaRPr lang="en-US"/>
        </a:p>
      </dgm:t>
    </dgm:pt>
    <dgm:pt modelId="{36657DCC-3082-2C47-B515-4E5C075E9038}">
      <dgm:prSet/>
      <dgm:spPr/>
      <dgm:t>
        <a:bodyPr/>
        <a:lstStyle/>
        <a:p>
          <a:r>
            <a:rPr lang="en-US" dirty="0"/>
            <a:t>Developing synthetic data</a:t>
          </a:r>
        </a:p>
      </dgm:t>
    </dgm:pt>
    <dgm:pt modelId="{974D2836-C6A7-F04C-8531-864548543EE1}" type="parTrans" cxnId="{04005C58-D615-E341-ACA4-FD51FE19F38B}">
      <dgm:prSet/>
      <dgm:spPr/>
      <dgm:t>
        <a:bodyPr/>
        <a:lstStyle/>
        <a:p>
          <a:endParaRPr lang="en-US"/>
        </a:p>
      </dgm:t>
    </dgm:pt>
    <dgm:pt modelId="{80BFEA2E-F797-E043-8288-FBAF41CDE12C}" type="sibTrans" cxnId="{04005C58-D615-E341-ACA4-FD51FE19F38B}">
      <dgm:prSet/>
      <dgm:spPr/>
      <dgm:t>
        <a:bodyPr/>
        <a:lstStyle/>
        <a:p>
          <a:endParaRPr lang="en-US"/>
        </a:p>
      </dgm:t>
    </dgm:pt>
    <dgm:pt modelId="{EF6F882E-1574-DA44-B474-E92D77EBD431}">
      <dgm:prSet/>
      <dgm:spPr/>
      <dgm:t>
        <a:bodyPr/>
        <a:lstStyle/>
        <a:p>
          <a:r>
            <a:rPr lang="en-US" dirty="0"/>
            <a:t>Publishing reproducible and accessible code</a:t>
          </a:r>
        </a:p>
      </dgm:t>
    </dgm:pt>
    <dgm:pt modelId="{92C90118-89CC-844D-B24E-273AEDFF5B50}" type="parTrans" cxnId="{E8FC237B-2574-0644-AA11-D2F84AC411F2}">
      <dgm:prSet/>
      <dgm:spPr/>
      <dgm:t>
        <a:bodyPr/>
        <a:lstStyle/>
        <a:p>
          <a:endParaRPr lang="en-US"/>
        </a:p>
      </dgm:t>
    </dgm:pt>
    <dgm:pt modelId="{DF68DAB5-1363-0F45-ACF4-88D3D40A8892}" type="sibTrans" cxnId="{E8FC237B-2574-0644-AA11-D2F84AC411F2}">
      <dgm:prSet/>
      <dgm:spPr/>
      <dgm:t>
        <a:bodyPr/>
        <a:lstStyle/>
        <a:p>
          <a:endParaRPr lang="en-US"/>
        </a:p>
      </dgm:t>
    </dgm:pt>
    <dgm:pt modelId="{4D08519E-74F1-434E-9F5B-6E951B18A638}">
      <dgm:prSet/>
      <dgm:spPr/>
      <dgm:t>
        <a:bodyPr/>
        <a:lstStyle/>
        <a:p>
          <a:r>
            <a:rPr lang="en-US" dirty="0"/>
            <a:t>Use of version control repositories</a:t>
          </a:r>
        </a:p>
      </dgm:t>
    </dgm:pt>
    <dgm:pt modelId="{DFBD686A-A755-314D-8925-79BEBFF9A549}" type="parTrans" cxnId="{CC7A9DAF-E760-504A-AFB9-3AD14EEA7DC3}">
      <dgm:prSet/>
      <dgm:spPr/>
      <dgm:t>
        <a:bodyPr/>
        <a:lstStyle/>
        <a:p>
          <a:endParaRPr lang="en-US"/>
        </a:p>
      </dgm:t>
    </dgm:pt>
    <dgm:pt modelId="{40421F39-0530-9349-915B-9E87B7A406C2}" type="sibTrans" cxnId="{CC7A9DAF-E760-504A-AFB9-3AD14EEA7DC3}">
      <dgm:prSet/>
      <dgm:spPr/>
      <dgm:t>
        <a:bodyPr/>
        <a:lstStyle/>
        <a:p>
          <a:endParaRPr lang="en-US"/>
        </a:p>
      </dgm:t>
    </dgm:pt>
    <dgm:pt modelId="{17524856-49BA-2945-8ED8-F67AB222F4EB}">
      <dgm:prSet/>
      <dgm:spPr/>
      <dgm:t>
        <a:bodyPr/>
        <a:lstStyle/>
        <a:p>
          <a:r>
            <a:rPr lang="en-US" dirty="0"/>
            <a:t>Publishing comprehensive protocols	</a:t>
          </a:r>
        </a:p>
      </dgm:t>
    </dgm:pt>
    <dgm:pt modelId="{5A2CB8A3-7ADB-4A48-AE82-4261E84A62D4}" type="parTrans" cxnId="{98B3AFDF-4E7F-1144-86A6-3D721880F1F5}">
      <dgm:prSet/>
      <dgm:spPr/>
      <dgm:t>
        <a:bodyPr/>
        <a:lstStyle/>
        <a:p>
          <a:endParaRPr lang="en-US"/>
        </a:p>
      </dgm:t>
    </dgm:pt>
    <dgm:pt modelId="{3FE8475B-E784-AD42-AEB7-79356FEBBAE9}" type="sibTrans" cxnId="{98B3AFDF-4E7F-1144-86A6-3D721880F1F5}">
      <dgm:prSet/>
      <dgm:spPr/>
      <dgm:t>
        <a:bodyPr/>
        <a:lstStyle/>
        <a:p>
          <a:endParaRPr lang="en-US"/>
        </a:p>
      </dgm:t>
    </dgm:pt>
    <dgm:pt modelId="{D135C015-B709-624E-B29C-6307BD1F5B7E}">
      <dgm:prSet/>
      <dgm:spPr/>
      <dgm:t>
        <a:bodyPr/>
        <a:lstStyle/>
        <a:p>
          <a:r>
            <a:rPr lang="en-US" dirty="0"/>
            <a:t>Publishing ‘open access’</a:t>
          </a:r>
        </a:p>
      </dgm:t>
    </dgm:pt>
    <dgm:pt modelId="{39A91D79-4495-4344-9D23-8E0DE5E6249E}" type="parTrans" cxnId="{025467C1-5F3D-904F-B0ED-C0AC2A8EFAC9}">
      <dgm:prSet/>
      <dgm:spPr/>
      <dgm:t>
        <a:bodyPr/>
        <a:lstStyle/>
        <a:p>
          <a:endParaRPr lang="en-US"/>
        </a:p>
      </dgm:t>
    </dgm:pt>
    <dgm:pt modelId="{CED762E2-9F6E-0642-8028-7233220B76D7}" type="sibTrans" cxnId="{025467C1-5F3D-904F-B0ED-C0AC2A8EFAC9}">
      <dgm:prSet/>
      <dgm:spPr/>
      <dgm:t>
        <a:bodyPr/>
        <a:lstStyle/>
        <a:p>
          <a:endParaRPr lang="en-US"/>
        </a:p>
      </dgm:t>
    </dgm:pt>
    <dgm:pt modelId="{6F2FA7A0-9199-EA4C-89AC-639375ABA3D1}" type="pres">
      <dgm:prSet presAssocID="{46D6B162-BFC4-CA4D-B7F2-DE521082320F}" presName="rootnode" presStyleCnt="0">
        <dgm:presLayoutVars>
          <dgm:chMax/>
          <dgm:chPref/>
          <dgm:dir/>
          <dgm:animLvl val="lvl"/>
        </dgm:presLayoutVars>
      </dgm:prSet>
      <dgm:spPr/>
    </dgm:pt>
    <dgm:pt modelId="{15B3CFA5-8B38-1C4A-8F2A-B0FC62C9E8E1}" type="pres">
      <dgm:prSet presAssocID="{7BA4FD86-4ACA-9447-850F-262C1C7495D5}" presName="composite" presStyleCnt="0"/>
      <dgm:spPr/>
    </dgm:pt>
    <dgm:pt modelId="{BCDC6209-BB77-4E4D-BDFC-D29169DD70E1}" type="pres">
      <dgm:prSet presAssocID="{7BA4FD86-4ACA-9447-850F-262C1C7495D5}" presName="LShape" presStyleLbl="alignNode1" presStyleIdx="0" presStyleCnt="5"/>
      <dgm:spPr/>
    </dgm:pt>
    <dgm:pt modelId="{290AB30E-0436-FB41-90B3-7455B7AB5863}" type="pres">
      <dgm:prSet presAssocID="{7BA4FD86-4ACA-9447-850F-262C1C7495D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BF19B28-A40F-1F48-A247-8C617CA220B5}" type="pres">
      <dgm:prSet presAssocID="{7BA4FD86-4ACA-9447-850F-262C1C7495D5}" presName="Triangle" presStyleLbl="alignNode1" presStyleIdx="1" presStyleCnt="5"/>
      <dgm:spPr/>
    </dgm:pt>
    <dgm:pt modelId="{9500B883-0263-A849-B6FE-09A57A667820}" type="pres">
      <dgm:prSet presAssocID="{8956D438-5EBF-B441-9222-FFBF7BB847FA}" presName="sibTrans" presStyleCnt="0"/>
      <dgm:spPr/>
    </dgm:pt>
    <dgm:pt modelId="{5ED1825B-2370-1D43-8017-A86290763A65}" type="pres">
      <dgm:prSet presAssocID="{8956D438-5EBF-B441-9222-FFBF7BB847FA}" presName="space" presStyleCnt="0"/>
      <dgm:spPr/>
    </dgm:pt>
    <dgm:pt modelId="{EBB883FB-DA5F-E440-AA24-522A44ACCB45}" type="pres">
      <dgm:prSet presAssocID="{6C7DBA27-22F6-734A-B3E5-B12B95E34860}" presName="composite" presStyleCnt="0"/>
      <dgm:spPr/>
    </dgm:pt>
    <dgm:pt modelId="{E589C84E-8649-6642-A214-78368F49E1FE}" type="pres">
      <dgm:prSet presAssocID="{6C7DBA27-22F6-734A-B3E5-B12B95E34860}" presName="LShape" presStyleLbl="alignNode1" presStyleIdx="2" presStyleCnt="5"/>
      <dgm:spPr/>
    </dgm:pt>
    <dgm:pt modelId="{3BFF64B0-8FF8-3C4A-AE75-BAE14F98E557}" type="pres">
      <dgm:prSet presAssocID="{6C7DBA27-22F6-734A-B3E5-B12B95E34860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F0DFC48-E7BB-F349-A670-391DA8657428}" type="pres">
      <dgm:prSet presAssocID="{6C7DBA27-22F6-734A-B3E5-B12B95E34860}" presName="Triangle" presStyleLbl="alignNode1" presStyleIdx="3" presStyleCnt="5"/>
      <dgm:spPr/>
    </dgm:pt>
    <dgm:pt modelId="{68CA46B2-2FBC-9A42-8F89-7C487D6E804A}" type="pres">
      <dgm:prSet presAssocID="{2240D78C-1965-9B43-8194-6B9282A90F84}" presName="sibTrans" presStyleCnt="0"/>
      <dgm:spPr/>
    </dgm:pt>
    <dgm:pt modelId="{E84F0006-6848-6E45-9AED-2F9CF4C76EA7}" type="pres">
      <dgm:prSet presAssocID="{2240D78C-1965-9B43-8194-6B9282A90F84}" presName="space" presStyleCnt="0"/>
      <dgm:spPr/>
    </dgm:pt>
    <dgm:pt modelId="{5273E163-E3E5-794B-92E6-B0310563D25B}" type="pres">
      <dgm:prSet presAssocID="{11938B49-C99B-6745-AA89-EC6EA4002588}" presName="composite" presStyleCnt="0"/>
      <dgm:spPr/>
    </dgm:pt>
    <dgm:pt modelId="{ECA9718F-387E-E041-BBAC-A875453CA8CE}" type="pres">
      <dgm:prSet presAssocID="{11938B49-C99B-6745-AA89-EC6EA4002588}" presName="LShape" presStyleLbl="alignNode1" presStyleIdx="4" presStyleCnt="5"/>
      <dgm:spPr/>
    </dgm:pt>
    <dgm:pt modelId="{6F1E8D8B-3026-1C47-A2EE-53E4785BBDF0}" type="pres">
      <dgm:prSet presAssocID="{11938B49-C99B-6745-AA89-EC6EA400258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7372400-76A9-E74F-B210-6F6DF715E4FD}" srcId="{46D6B162-BFC4-CA4D-B7F2-DE521082320F}" destId="{7BA4FD86-4ACA-9447-850F-262C1C7495D5}" srcOrd="0" destOrd="0" parTransId="{2EF5479F-70B8-2940-8565-81344FB5A255}" sibTransId="{8956D438-5EBF-B441-9222-FFBF7BB847FA}"/>
    <dgm:cxn modelId="{5544F505-C6D6-4E4F-9FE3-73F941E2B123}" srcId="{11938B49-C99B-6745-AA89-EC6EA4002588}" destId="{F37D46A1-7ED1-4443-824B-B49CBEFE6C18}" srcOrd="0" destOrd="0" parTransId="{4F3F9B8E-7A3A-0647-8EED-E027039761A3}" sibTransId="{D7D3AB85-A118-B349-A297-1E6683D4BA50}"/>
    <dgm:cxn modelId="{2FA6790F-82B0-094F-8007-F40C9C832122}" type="presOf" srcId="{11938B49-C99B-6745-AA89-EC6EA4002588}" destId="{6F1E8D8B-3026-1C47-A2EE-53E4785BBDF0}" srcOrd="0" destOrd="0" presId="urn:microsoft.com/office/officeart/2009/3/layout/StepUpProcess"/>
    <dgm:cxn modelId="{42CCB413-C87A-224C-9450-E70DE0CEB643}" type="presOf" srcId="{225F7311-822A-944B-A9F3-2835B270466A}" destId="{290AB30E-0436-FB41-90B3-7455B7AB5863}" srcOrd="0" destOrd="1" presId="urn:microsoft.com/office/officeart/2009/3/layout/StepUpProcess"/>
    <dgm:cxn modelId="{0FC5BA19-62A7-6A45-A037-9E1506E1F1AC}" srcId="{7BA4FD86-4ACA-9447-850F-262C1C7495D5}" destId="{A4B7D0D1-A4F0-1241-A051-ECBDDE6379E5}" srcOrd="2" destOrd="0" parTransId="{B8FEA4D6-8C39-1B4B-807A-C7E8E354B458}" sibTransId="{99C7522F-6553-E743-BEB5-CAA19F93C1C3}"/>
    <dgm:cxn modelId="{79412C26-597F-5143-B3CB-66EF446D3222}" type="presOf" srcId="{17524856-49BA-2945-8ED8-F67AB222F4EB}" destId="{3BFF64B0-8FF8-3C4A-AE75-BAE14F98E557}" srcOrd="0" destOrd="2" presId="urn:microsoft.com/office/officeart/2009/3/layout/StepUpProcess"/>
    <dgm:cxn modelId="{9279712C-D13C-6345-B494-2C28C86F03D7}" type="presOf" srcId="{32FB5D9A-DB0E-2645-8A85-E609AF73E397}" destId="{3BFF64B0-8FF8-3C4A-AE75-BAE14F98E557}" srcOrd="0" destOrd="1" presId="urn:microsoft.com/office/officeart/2009/3/layout/StepUpProcess"/>
    <dgm:cxn modelId="{5D24F03D-FD52-BB49-9173-E5EA8B2C278C}" srcId="{6C7DBA27-22F6-734A-B3E5-B12B95E34860}" destId="{32FB5D9A-DB0E-2645-8A85-E609AF73E397}" srcOrd="0" destOrd="0" parTransId="{D4E306FA-BC78-C042-8AA3-A2DED7256E02}" sibTransId="{6068F1F6-3AD3-DB46-9802-BD76D873579F}"/>
    <dgm:cxn modelId="{04005C58-D615-E341-ACA4-FD51FE19F38B}" srcId="{11938B49-C99B-6745-AA89-EC6EA4002588}" destId="{36657DCC-3082-2C47-B515-4E5C075E9038}" srcOrd="1" destOrd="0" parTransId="{974D2836-C6A7-F04C-8531-864548543EE1}" sibTransId="{80BFEA2E-F797-E043-8288-FBAF41CDE12C}"/>
    <dgm:cxn modelId="{9C6C1F6C-5609-6743-A665-9314069499FB}" type="presOf" srcId="{F37D46A1-7ED1-4443-824B-B49CBEFE6C18}" destId="{6F1E8D8B-3026-1C47-A2EE-53E4785BBDF0}" srcOrd="0" destOrd="1" presId="urn:microsoft.com/office/officeart/2009/3/layout/StepUpProcess"/>
    <dgm:cxn modelId="{E8FC237B-2574-0644-AA11-D2F84AC411F2}" srcId="{11938B49-C99B-6745-AA89-EC6EA4002588}" destId="{EF6F882E-1574-DA44-B474-E92D77EBD431}" srcOrd="2" destOrd="0" parTransId="{92C90118-89CC-844D-B24E-273AEDFF5B50}" sibTransId="{DF68DAB5-1363-0F45-ACF4-88D3D40A8892}"/>
    <dgm:cxn modelId="{A5C49382-FF52-1A4E-BB9B-06D975DFD3E2}" type="presOf" srcId="{4D08519E-74F1-434E-9F5B-6E951B18A638}" destId="{6F1E8D8B-3026-1C47-A2EE-53E4785BBDF0}" srcOrd="0" destOrd="4" presId="urn:microsoft.com/office/officeart/2009/3/layout/StepUpProcess"/>
    <dgm:cxn modelId="{BEE72C8B-E6CF-6F4C-B8E4-A8BB43C2DF2F}" type="presOf" srcId="{46D6B162-BFC4-CA4D-B7F2-DE521082320F}" destId="{6F2FA7A0-9199-EA4C-89AC-639375ABA3D1}" srcOrd="0" destOrd="0" presId="urn:microsoft.com/office/officeart/2009/3/layout/StepUpProcess"/>
    <dgm:cxn modelId="{95EE189B-AA4D-F446-B4D1-860F51E3C3C4}" srcId="{46D6B162-BFC4-CA4D-B7F2-DE521082320F}" destId="{11938B49-C99B-6745-AA89-EC6EA4002588}" srcOrd="2" destOrd="0" parTransId="{E2E795E2-C83B-D44C-BCBB-8FE29A0063CF}" sibTransId="{CB8EE7A6-6F7F-6D48-A91F-1B5BA5AC5A38}"/>
    <dgm:cxn modelId="{90C2A8A1-F70B-AD4A-A36D-B26837AAA011}" srcId="{7BA4FD86-4ACA-9447-850F-262C1C7495D5}" destId="{225F7311-822A-944B-A9F3-2835B270466A}" srcOrd="0" destOrd="0" parTransId="{C41179B9-EF0D-2344-A978-E33E50B517CD}" sibTransId="{2F6B6BA0-0876-3D4F-99B6-F0611C9E40E5}"/>
    <dgm:cxn modelId="{CC7A9DAF-E760-504A-AFB9-3AD14EEA7DC3}" srcId="{11938B49-C99B-6745-AA89-EC6EA4002588}" destId="{4D08519E-74F1-434E-9F5B-6E951B18A638}" srcOrd="3" destOrd="0" parTransId="{DFBD686A-A755-314D-8925-79BEBFF9A549}" sibTransId="{40421F39-0530-9349-915B-9E87B7A406C2}"/>
    <dgm:cxn modelId="{89C08DB2-B246-A341-BDF4-F9D154C3EB75}" type="presOf" srcId="{36657DCC-3082-2C47-B515-4E5C075E9038}" destId="{6F1E8D8B-3026-1C47-A2EE-53E4785BBDF0}" srcOrd="0" destOrd="2" presId="urn:microsoft.com/office/officeart/2009/3/layout/StepUpProcess"/>
    <dgm:cxn modelId="{A7E230BA-52B1-474D-B9B5-3E2FD23664C6}" srcId="{46D6B162-BFC4-CA4D-B7F2-DE521082320F}" destId="{6C7DBA27-22F6-734A-B3E5-B12B95E34860}" srcOrd="1" destOrd="0" parTransId="{A4CABF3D-6EC1-9E47-827D-25BE0A66B655}" sibTransId="{2240D78C-1965-9B43-8194-6B9282A90F84}"/>
    <dgm:cxn modelId="{49886DBE-1CA1-1C4F-8B2B-539621421423}" type="presOf" srcId="{A4B7D0D1-A4F0-1241-A051-ECBDDE6379E5}" destId="{290AB30E-0436-FB41-90B3-7455B7AB5863}" srcOrd="0" destOrd="3" presId="urn:microsoft.com/office/officeart/2009/3/layout/StepUpProcess"/>
    <dgm:cxn modelId="{025467C1-5F3D-904F-B0ED-C0AC2A8EFAC9}" srcId="{7BA4FD86-4ACA-9447-850F-262C1C7495D5}" destId="{D135C015-B709-624E-B29C-6307BD1F5B7E}" srcOrd="1" destOrd="0" parTransId="{39A91D79-4495-4344-9D23-8E0DE5E6249E}" sibTransId="{CED762E2-9F6E-0642-8028-7233220B76D7}"/>
    <dgm:cxn modelId="{6B183DC8-549E-A14C-B996-69BAF712A4B9}" type="presOf" srcId="{7BA4FD86-4ACA-9447-850F-262C1C7495D5}" destId="{290AB30E-0436-FB41-90B3-7455B7AB5863}" srcOrd="0" destOrd="0" presId="urn:microsoft.com/office/officeart/2009/3/layout/StepUpProcess"/>
    <dgm:cxn modelId="{98B3AFDF-4E7F-1144-86A6-3D721880F1F5}" srcId="{6C7DBA27-22F6-734A-B3E5-B12B95E34860}" destId="{17524856-49BA-2945-8ED8-F67AB222F4EB}" srcOrd="1" destOrd="0" parTransId="{5A2CB8A3-7ADB-4A48-AE82-4261E84A62D4}" sibTransId="{3FE8475B-E784-AD42-AEB7-79356FEBBAE9}"/>
    <dgm:cxn modelId="{100BF2EA-CC13-3F4E-AE56-88A56838232F}" type="presOf" srcId="{D135C015-B709-624E-B29C-6307BD1F5B7E}" destId="{290AB30E-0436-FB41-90B3-7455B7AB5863}" srcOrd="0" destOrd="2" presId="urn:microsoft.com/office/officeart/2009/3/layout/StepUpProcess"/>
    <dgm:cxn modelId="{478014EF-6231-ED44-8B8A-9EC9163BF5D3}" type="presOf" srcId="{6C7DBA27-22F6-734A-B3E5-B12B95E34860}" destId="{3BFF64B0-8FF8-3C4A-AE75-BAE14F98E557}" srcOrd="0" destOrd="0" presId="urn:microsoft.com/office/officeart/2009/3/layout/StepUpProcess"/>
    <dgm:cxn modelId="{3D76E8FE-44C2-4D49-BE50-419C2E3BEFCB}" type="presOf" srcId="{EF6F882E-1574-DA44-B474-E92D77EBD431}" destId="{6F1E8D8B-3026-1C47-A2EE-53E4785BBDF0}" srcOrd="0" destOrd="3" presId="urn:microsoft.com/office/officeart/2009/3/layout/StepUpProcess"/>
    <dgm:cxn modelId="{740ABF41-0548-F74F-9D6B-A071D860664F}" type="presParOf" srcId="{6F2FA7A0-9199-EA4C-89AC-639375ABA3D1}" destId="{15B3CFA5-8B38-1C4A-8F2A-B0FC62C9E8E1}" srcOrd="0" destOrd="0" presId="urn:microsoft.com/office/officeart/2009/3/layout/StepUpProcess"/>
    <dgm:cxn modelId="{C2DA5C94-13A3-6349-B359-468246FC05F8}" type="presParOf" srcId="{15B3CFA5-8B38-1C4A-8F2A-B0FC62C9E8E1}" destId="{BCDC6209-BB77-4E4D-BDFC-D29169DD70E1}" srcOrd="0" destOrd="0" presId="urn:microsoft.com/office/officeart/2009/3/layout/StepUpProcess"/>
    <dgm:cxn modelId="{BB464ACE-D2AF-B241-98B2-83EA6BE5AFA3}" type="presParOf" srcId="{15B3CFA5-8B38-1C4A-8F2A-B0FC62C9E8E1}" destId="{290AB30E-0436-FB41-90B3-7455B7AB5863}" srcOrd="1" destOrd="0" presId="urn:microsoft.com/office/officeart/2009/3/layout/StepUpProcess"/>
    <dgm:cxn modelId="{8E6840E2-0156-AB49-B425-06009E77CE5D}" type="presParOf" srcId="{15B3CFA5-8B38-1C4A-8F2A-B0FC62C9E8E1}" destId="{0BF19B28-A40F-1F48-A247-8C617CA220B5}" srcOrd="2" destOrd="0" presId="urn:microsoft.com/office/officeart/2009/3/layout/StepUpProcess"/>
    <dgm:cxn modelId="{1C590EE3-CC3D-F94C-B8A3-F5D47C67338C}" type="presParOf" srcId="{6F2FA7A0-9199-EA4C-89AC-639375ABA3D1}" destId="{9500B883-0263-A849-B6FE-09A57A667820}" srcOrd="1" destOrd="0" presId="urn:microsoft.com/office/officeart/2009/3/layout/StepUpProcess"/>
    <dgm:cxn modelId="{67836C2D-EB9C-CC4A-93B5-BA73660BB65D}" type="presParOf" srcId="{9500B883-0263-A849-B6FE-09A57A667820}" destId="{5ED1825B-2370-1D43-8017-A86290763A65}" srcOrd="0" destOrd="0" presId="urn:microsoft.com/office/officeart/2009/3/layout/StepUpProcess"/>
    <dgm:cxn modelId="{821FBB74-3CB0-3640-865A-679926AFAAA7}" type="presParOf" srcId="{6F2FA7A0-9199-EA4C-89AC-639375ABA3D1}" destId="{EBB883FB-DA5F-E440-AA24-522A44ACCB45}" srcOrd="2" destOrd="0" presId="urn:microsoft.com/office/officeart/2009/3/layout/StepUpProcess"/>
    <dgm:cxn modelId="{AFCE03A0-B8B4-ED44-98E6-22D56FBB1143}" type="presParOf" srcId="{EBB883FB-DA5F-E440-AA24-522A44ACCB45}" destId="{E589C84E-8649-6642-A214-78368F49E1FE}" srcOrd="0" destOrd="0" presId="urn:microsoft.com/office/officeart/2009/3/layout/StepUpProcess"/>
    <dgm:cxn modelId="{3669CA80-B24F-984E-9092-DAAA13F47A89}" type="presParOf" srcId="{EBB883FB-DA5F-E440-AA24-522A44ACCB45}" destId="{3BFF64B0-8FF8-3C4A-AE75-BAE14F98E557}" srcOrd="1" destOrd="0" presId="urn:microsoft.com/office/officeart/2009/3/layout/StepUpProcess"/>
    <dgm:cxn modelId="{0AD600E9-7B6B-3B47-8DFB-57CDD6FEB2D2}" type="presParOf" srcId="{EBB883FB-DA5F-E440-AA24-522A44ACCB45}" destId="{BF0DFC48-E7BB-F349-A670-391DA8657428}" srcOrd="2" destOrd="0" presId="urn:microsoft.com/office/officeart/2009/3/layout/StepUpProcess"/>
    <dgm:cxn modelId="{1223B1FC-4385-614E-8534-01A6622E11AC}" type="presParOf" srcId="{6F2FA7A0-9199-EA4C-89AC-639375ABA3D1}" destId="{68CA46B2-2FBC-9A42-8F89-7C487D6E804A}" srcOrd="3" destOrd="0" presId="urn:microsoft.com/office/officeart/2009/3/layout/StepUpProcess"/>
    <dgm:cxn modelId="{572173B1-87B1-3C43-B537-B8630EDA8E93}" type="presParOf" srcId="{68CA46B2-2FBC-9A42-8F89-7C487D6E804A}" destId="{E84F0006-6848-6E45-9AED-2F9CF4C76EA7}" srcOrd="0" destOrd="0" presId="urn:microsoft.com/office/officeart/2009/3/layout/StepUpProcess"/>
    <dgm:cxn modelId="{2DC9C247-7836-9D43-8051-01ECC1F0AF4D}" type="presParOf" srcId="{6F2FA7A0-9199-EA4C-89AC-639375ABA3D1}" destId="{5273E163-E3E5-794B-92E6-B0310563D25B}" srcOrd="4" destOrd="0" presId="urn:microsoft.com/office/officeart/2009/3/layout/StepUpProcess"/>
    <dgm:cxn modelId="{C200FB6B-3F39-3348-A2D0-A09DB8CC34EE}" type="presParOf" srcId="{5273E163-E3E5-794B-92E6-B0310563D25B}" destId="{ECA9718F-387E-E041-BBAC-A875453CA8CE}" srcOrd="0" destOrd="0" presId="urn:microsoft.com/office/officeart/2009/3/layout/StepUpProcess"/>
    <dgm:cxn modelId="{5F2ED9BD-998B-E54A-AEBB-2E1F17A9251C}" type="presParOf" srcId="{5273E163-E3E5-794B-92E6-B0310563D25B}" destId="{6F1E8D8B-3026-1C47-A2EE-53E4785BBDF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0C7F2C-7211-48AA-87ED-4A184FFD0237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A1392E4-1C51-49B8-9BD9-D7A3A94DFB61}">
      <dgm:prSet/>
      <dgm:spPr/>
      <dgm:t>
        <a:bodyPr/>
        <a:lstStyle/>
        <a:p>
          <a:r>
            <a:rPr lang="en-US"/>
            <a:t>Skills pay bills</a:t>
          </a:r>
        </a:p>
      </dgm:t>
    </dgm:pt>
    <dgm:pt modelId="{DFF0EABA-297B-4C81-B518-EF084EE2822E}" type="parTrans" cxnId="{F5CFA22D-0F37-4AFD-BB43-324117EAA11E}">
      <dgm:prSet/>
      <dgm:spPr/>
      <dgm:t>
        <a:bodyPr/>
        <a:lstStyle/>
        <a:p>
          <a:endParaRPr lang="en-US"/>
        </a:p>
      </dgm:t>
    </dgm:pt>
    <dgm:pt modelId="{46447D98-2E8F-4541-82F4-423B3D9EDD6E}" type="sibTrans" cxnId="{F5CFA22D-0F37-4AFD-BB43-324117EAA11E}">
      <dgm:prSet/>
      <dgm:spPr/>
      <dgm:t>
        <a:bodyPr/>
        <a:lstStyle/>
        <a:p>
          <a:endParaRPr lang="en-US"/>
        </a:p>
      </dgm:t>
    </dgm:pt>
    <dgm:pt modelId="{90B82280-64CC-4EB2-89E9-4172668D3BE4}">
      <dgm:prSet/>
      <dgm:spPr/>
      <dgm:t>
        <a:bodyPr/>
        <a:lstStyle/>
        <a:p>
          <a:r>
            <a:rPr lang="en-US"/>
            <a:t>Increasing R&amp;R emphasis</a:t>
          </a:r>
        </a:p>
      </dgm:t>
    </dgm:pt>
    <dgm:pt modelId="{B4F5DEFD-CBA9-432C-9FA6-8E055A5BFDAE}" type="parTrans" cxnId="{1CB6F7A0-56C2-4EDC-AB4A-8F2F6C4467E2}">
      <dgm:prSet/>
      <dgm:spPr/>
      <dgm:t>
        <a:bodyPr/>
        <a:lstStyle/>
        <a:p>
          <a:endParaRPr lang="en-US"/>
        </a:p>
      </dgm:t>
    </dgm:pt>
    <dgm:pt modelId="{944DCCFA-8BEF-404D-B053-13D7981D00BC}" type="sibTrans" cxnId="{1CB6F7A0-56C2-4EDC-AB4A-8F2F6C4467E2}">
      <dgm:prSet/>
      <dgm:spPr/>
      <dgm:t>
        <a:bodyPr/>
        <a:lstStyle/>
        <a:p>
          <a:endParaRPr lang="en-US"/>
        </a:p>
      </dgm:t>
    </dgm:pt>
    <dgm:pt modelId="{AE2ECABF-6104-4F23-A657-FB9B9EB6DB8A}">
      <dgm:prSet/>
      <dgm:spPr/>
      <dgm:t>
        <a:bodyPr/>
        <a:lstStyle/>
        <a:p>
          <a:r>
            <a:rPr lang="en-US"/>
            <a:t>Data Sharing Requirements</a:t>
          </a:r>
        </a:p>
      </dgm:t>
    </dgm:pt>
    <dgm:pt modelId="{1EAFAC4A-C935-4703-BB52-FC020813192F}" type="parTrans" cxnId="{40A30DC9-C8B6-4C11-9B2D-5188830E0420}">
      <dgm:prSet/>
      <dgm:spPr/>
      <dgm:t>
        <a:bodyPr/>
        <a:lstStyle/>
        <a:p>
          <a:endParaRPr lang="en-US"/>
        </a:p>
      </dgm:t>
    </dgm:pt>
    <dgm:pt modelId="{0DFF52D1-5218-4E3B-81AC-5F4BDDCDE7E7}" type="sibTrans" cxnId="{40A30DC9-C8B6-4C11-9B2D-5188830E0420}">
      <dgm:prSet/>
      <dgm:spPr/>
      <dgm:t>
        <a:bodyPr/>
        <a:lstStyle/>
        <a:p>
          <a:endParaRPr lang="en-US"/>
        </a:p>
      </dgm:t>
    </dgm:pt>
    <dgm:pt modelId="{D47C08D1-7BBC-41B5-9550-3033B4D583E7}">
      <dgm:prSet/>
      <dgm:spPr/>
      <dgm:t>
        <a:bodyPr/>
        <a:lstStyle/>
        <a:p>
          <a:r>
            <a:rPr lang="en-US"/>
            <a:t>Specific funding for R&amp;R development</a:t>
          </a:r>
        </a:p>
      </dgm:t>
    </dgm:pt>
    <dgm:pt modelId="{46991AD3-0C8F-41BF-B47B-F386FE67677B}" type="parTrans" cxnId="{FF6A65C4-FE4F-4F1A-9B1D-6A733A6A1627}">
      <dgm:prSet/>
      <dgm:spPr/>
      <dgm:t>
        <a:bodyPr/>
        <a:lstStyle/>
        <a:p>
          <a:endParaRPr lang="en-US"/>
        </a:p>
      </dgm:t>
    </dgm:pt>
    <dgm:pt modelId="{C036BA7C-F052-4190-B67F-F46D84B0BB52}" type="sibTrans" cxnId="{FF6A65C4-FE4F-4F1A-9B1D-6A733A6A1627}">
      <dgm:prSet/>
      <dgm:spPr/>
      <dgm:t>
        <a:bodyPr/>
        <a:lstStyle/>
        <a:p>
          <a:endParaRPr lang="en-US"/>
        </a:p>
      </dgm:t>
    </dgm:pt>
    <dgm:pt modelId="{8172B230-AA34-4C4C-ADF6-2632B04CEF77}">
      <dgm:prSet/>
      <dgm:spPr/>
      <dgm:t>
        <a:bodyPr/>
        <a:lstStyle/>
        <a:p>
          <a:r>
            <a:rPr lang="en-US"/>
            <a:t>Be a better collaborator</a:t>
          </a:r>
        </a:p>
      </dgm:t>
    </dgm:pt>
    <dgm:pt modelId="{27260141-6C20-4902-A762-87ACD568249D}" type="parTrans" cxnId="{BE0095FC-603E-4F90-B7EC-10AA778E4D02}">
      <dgm:prSet/>
      <dgm:spPr/>
      <dgm:t>
        <a:bodyPr/>
        <a:lstStyle/>
        <a:p>
          <a:endParaRPr lang="en-US"/>
        </a:p>
      </dgm:t>
    </dgm:pt>
    <dgm:pt modelId="{AB4713BE-7C96-4AB2-9496-DD6322A71F1A}" type="sibTrans" cxnId="{BE0095FC-603E-4F90-B7EC-10AA778E4D02}">
      <dgm:prSet/>
      <dgm:spPr/>
      <dgm:t>
        <a:bodyPr/>
        <a:lstStyle/>
        <a:p>
          <a:endParaRPr lang="en-US"/>
        </a:p>
      </dgm:t>
    </dgm:pt>
    <dgm:pt modelId="{C5DECB60-3812-4319-9C4D-778641233767}">
      <dgm:prSet/>
      <dgm:spPr/>
      <dgm:t>
        <a:bodyPr/>
        <a:lstStyle/>
        <a:p>
          <a:r>
            <a:rPr lang="en-US" dirty="0"/>
            <a:t>Values-aligned scientific process</a:t>
          </a:r>
        </a:p>
      </dgm:t>
    </dgm:pt>
    <dgm:pt modelId="{040614D6-C844-4156-AA7F-2B99E3071174}" type="parTrans" cxnId="{3AA52493-EF74-4637-9369-D9F3807A6394}">
      <dgm:prSet/>
      <dgm:spPr/>
      <dgm:t>
        <a:bodyPr/>
        <a:lstStyle/>
        <a:p>
          <a:endParaRPr lang="en-US"/>
        </a:p>
      </dgm:t>
    </dgm:pt>
    <dgm:pt modelId="{612DA91A-9A38-4C21-AD07-1E657B56C981}" type="sibTrans" cxnId="{3AA52493-EF74-4637-9369-D9F3807A6394}">
      <dgm:prSet/>
      <dgm:spPr/>
      <dgm:t>
        <a:bodyPr/>
        <a:lstStyle/>
        <a:p>
          <a:endParaRPr lang="en-US"/>
        </a:p>
      </dgm:t>
    </dgm:pt>
    <dgm:pt modelId="{1FE4D1B2-19EE-1544-86B4-FE6DABA2202D}" type="pres">
      <dgm:prSet presAssocID="{210C7F2C-7211-48AA-87ED-4A184FFD02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6465F7-EAEA-0842-96AE-67D64E264C85}" type="pres">
      <dgm:prSet presAssocID="{2A1392E4-1C51-49B8-9BD9-D7A3A94DFB61}" presName="hierRoot1" presStyleCnt="0"/>
      <dgm:spPr/>
    </dgm:pt>
    <dgm:pt modelId="{856F06AC-EAA3-E54A-A2C5-E8D4BD88603A}" type="pres">
      <dgm:prSet presAssocID="{2A1392E4-1C51-49B8-9BD9-D7A3A94DFB61}" presName="composite" presStyleCnt="0"/>
      <dgm:spPr/>
    </dgm:pt>
    <dgm:pt modelId="{8057C309-FF0D-0747-A082-059CD4700587}" type="pres">
      <dgm:prSet presAssocID="{2A1392E4-1C51-49B8-9BD9-D7A3A94DFB61}" presName="background" presStyleLbl="node0" presStyleIdx="0" presStyleCnt="4"/>
      <dgm:spPr/>
    </dgm:pt>
    <dgm:pt modelId="{E76AF86A-69DA-6246-8CB9-E5DC4642556D}" type="pres">
      <dgm:prSet presAssocID="{2A1392E4-1C51-49B8-9BD9-D7A3A94DFB61}" presName="text" presStyleLbl="fgAcc0" presStyleIdx="0" presStyleCnt="4">
        <dgm:presLayoutVars>
          <dgm:chPref val="3"/>
        </dgm:presLayoutVars>
      </dgm:prSet>
      <dgm:spPr/>
    </dgm:pt>
    <dgm:pt modelId="{585E3894-2E33-E244-A27B-55D97E0058BE}" type="pres">
      <dgm:prSet presAssocID="{2A1392E4-1C51-49B8-9BD9-D7A3A94DFB61}" presName="hierChild2" presStyleCnt="0"/>
      <dgm:spPr/>
    </dgm:pt>
    <dgm:pt modelId="{B08490C7-C856-B346-B21A-3F5D17508547}" type="pres">
      <dgm:prSet presAssocID="{90B82280-64CC-4EB2-89E9-4172668D3BE4}" presName="hierRoot1" presStyleCnt="0"/>
      <dgm:spPr/>
    </dgm:pt>
    <dgm:pt modelId="{7E570563-6127-8E4F-A664-510F94198DAD}" type="pres">
      <dgm:prSet presAssocID="{90B82280-64CC-4EB2-89E9-4172668D3BE4}" presName="composite" presStyleCnt="0"/>
      <dgm:spPr/>
    </dgm:pt>
    <dgm:pt modelId="{4D8D2280-3BF7-BE43-B6EF-29E7A121148C}" type="pres">
      <dgm:prSet presAssocID="{90B82280-64CC-4EB2-89E9-4172668D3BE4}" presName="background" presStyleLbl="node0" presStyleIdx="1" presStyleCnt="4"/>
      <dgm:spPr/>
    </dgm:pt>
    <dgm:pt modelId="{BB820764-28BB-C543-B134-7719FAC15E1B}" type="pres">
      <dgm:prSet presAssocID="{90B82280-64CC-4EB2-89E9-4172668D3BE4}" presName="text" presStyleLbl="fgAcc0" presStyleIdx="1" presStyleCnt="4">
        <dgm:presLayoutVars>
          <dgm:chPref val="3"/>
        </dgm:presLayoutVars>
      </dgm:prSet>
      <dgm:spPr/>
    </dgm:pt>
    <dgm:pt modelId="{4A4C78CC-7AC9-D443-99E7-20A0E36DB025}" type="pres">
      <dgm:prSet presAssocID="{90B82280-64CC-4EB2-89E9-4172668D3BE4}" presName="hierChild2" presStyleCnt="0"/>
      <dgm:spPr/>
    </dgm:pt>
    <dgm:pt modelId="{BBC180CA-8321-4C47-860C-FBD8F98EB17E}" type="pres">
      <dgm:prSet presAssocID="{1EAFAC4A-C935-4703-BB52-FC020813192F}" presName="Name10" presStyleLbl="parChTrans1D2" presStyleIdx="0" presStyleCnt="2"/>
      <dgm:spPr/>
    </dgm:pt>
    <dgm:pt modelId="{E4D06B1F-3B47-9D46-836A-B335744D1B25}" type="pres">
      <dgm:prSet presAssocID="{AE2ECABF-6104-4F23-A657-FB9B9EB6DB8A}" presName="hierRoot2" presStyleCnt="0"/>
      <dgm:spPr/>
    </dgm:pt>
    <dgm:pt modelId="{E6A956B4-7F42-3549-848A-0165ECCC3A31}" type="pres">
      <dgm:prSet presAssocID="{AE2ECABF-6104-4F23-A657-FB9B9EB6DB8A}" presName="composite2" presStyleCnt="0"/>
      <dgm:spPr/>
    </dgm:pt>
    <dgm:pt modelId="{0F667278-478E-1E49-A410-003CF4073440}" type="pres">
      <dgm:prSet presAssocID="{AE2ECABF-6104-4F23-A657-FB9B9EB6DB8A}" presName="background2" presStyleLbl="node2" presStyleIdx="0" presStyleCnt="2"/>
      <dgm:spPr/>
    </dgm:pt>
    <dgm:pt modelId="{593B3198-87F7-3047-A1B8-7D0ED4FB8976}" type="pres">
      <dgm:prSet presAssocID="{AE2ECABF-6104-4F23-A657-FB9B9EB6DB8A}" presName="text2" presStyleLbl="fgAcc2" presStyleIdx="0" presStyleCnt="2">
        <dgm:presLayoutVars>
          <dgm:chPref val="3"/>
        </dgm:presLayoutVars>
      </dgm:prSet>
      <dgm:spPr/>
    </dgm:pt>
    <dgm:pt modelId="{EA2A22A4-2F73-F246-98D7-957BEE9667A8}" type="pres">
      <dgm:prSet presAssocID="{AE2ECABF-6104-4F23-A657-FB9B9EB6DB8A}" presName="hierChild3" presStyleCnt="0"/>
      <dgm:spPr/>
    </dgm:pt>
    <dgm:pt modelId="{A490836F-0B34-6543-9A83-597420A71C4C}" type="pres">
      <dgm:prSet presAssocID="{46991AD3-0C8F-41BF-B47B-F386FE67677B}" presName="Name10" presStyleLbl="parChTrans1D2" presStyleIdx="1" presStyleCnt="2"/>
      <dgm:spPr/>
    </dgm:pt>
    <dgm:pt modelId="{685C2123-29DF-F541-A384-3EB287748BA0}" type="pres">
      <dgm:prSet presAssocID="{D47C08D1-7BBC-41B5-9550-3033B4D583E7}" presName="hierRoot2" presStyleCnt="0"/>
      <dgm:spPr/>
    </dgm:pt>
    <dgm:pt modelId="{00753891-9C77-0642-B0C2-B5D0F1BB55E9}" type="pres">
      <dgm:prSet presAssocID="{D47C08D1-7BBC-41B5-9550-3033B4D583E7}" presName="composite2" presStyleCnt="0"/>
      <dgm:spPr/>
    </dgm:pt>
    <dgm:pt modelId="{155A8172-BFB6-D14E-831D-1DF1925485E7}" type="pres">
      <dgm:prSet presAssocID="{D47C08D1-7BBC-41B5-9550-3033B4D583E7}" presName="background2" presStyleLbl="node2" presStyleIdx="1" presStyleCnt="2"/>
      <dgm:spPr/>
    </dgm:pt>
    <dgm:pt modelId="{F1A21A07-EA27-1D4D-B1DE-D5640B6BC3E7}" type="pres">
      <dgm:prSet presAssocID="{D47C08D1-7BBC-41B5-9550-3033B4D583E7}" presName="text2" presStyleLbl="fgAcc2" presStyleIdx="1" presStyleCnt="2">
        <dgm:presLayoutVars>
          <dgm:chPref val="3"/>
        </dgm:presLayoutVars>
      </dgm:prSet>
      <dgm:spPr/>
    </dgm:pt>
    <dgm:pt modelId="{5829FAEF-84FF-BB4C-BDE7-C558240521BC}" type="pres">
      <dgm:prSet presAssocID="{D47C08D1-7BBC-41B5-9550-3033B4D583E7}" presName="hierChild3" presStyleCnt="0"/>
      <dgm:spPr/>
    </dgm:pt>
    <dgm:pt modelId="{2F468A91-3651-1340-9B6D-78A3C295D481}" type="pres">
      <dgm:prSet presAssocID="{8172B230-AA34-4C4C-ADF6-2632B04CEF77}" presName="hierRoot1" presStyleCnt="0"/>
      <dgm:spPr/>
    </dgm:pt>
    <dgm:pt modelId="{695E5E0A-0A06-CF4B-8624-DB683DD6FB83}" type="pres">
      <dgm:prSet presAssocID="{8172B230-AA34-4C4C-ADF6-2632B04CEF77}" presName="composite" presStyleCnt="0"/>
      <dgm:spPr/>
    </dgm:pt>
    <dgm:pt modelId="{92417742-F36A-3242-8068-233E38D11D84}" type="pres">
      <dgm:prSet presAssocID="{8172B230-AA34-4C4C-ADF6-2632B04CEF77}" presName="background" presStyleLbl="node0" presStyleIdx="2" presStyleCnt="4"/>
      <dgm:spPr/>
    </dgm:pt>
    <dgm:pt modelId="{F81B6235-3609-5F46-8BB0-3FB2CCEFCBBD}" type="pres">
      <dgm:prSet presAssocID="{8172B230-AA34-4C4C-ADF6-2632B04CEF77}" presName="text" presStyleLbl="fgAcc0" presStyleIdx="2" presStyleCnt="4">
        <dgm:presLayoutVars>
          <dgm:chPref val="3"/>
        </dgm:presLayoutVars>
      </dgm:prSet>
      <dgm:spPr/>
    </dgm:pt>
    <dgm:pt modelId="{5216DDF4-D8B9-6742-BCE2-C1AFD8C40A9C}" type="pres">
      <dgm:prSet presAssocID="{8172B230-AA34-4C4C-ADF6-2632B04CEF77}" presName="hierChild2" presStyleCnt="0"/>
      <dgm:spPr/>
    </dgm:pt>
    <dgm:pt modelId="{4C8D2232-10B7-764C-85DE-7F0EB1BA12EA}" type="pres">
      <dgm:prSet presAssocID="{C5DECB60-3812-4319-9C4D-778641233767}" presName="hierRoot1" presStyleCnt="0"/>
      <dgm:spPr/>
    </dgm:pt>
    <dgm:pt modelId="{A3957BBF-1F84-E84C-AE86-B1935202F58A}" type="pres">
      <dgm:prSet presAssocID="{C5DECB60-3812-4319-9C4D-778641233767}" presName="composite" presStyleCnt="0"/>
      <dgm:spPr/>
    </dgm:pt>
    <dgm:pt modelId="{F43CECCB-5C94-2F41-8E8E-EF33655C7180}" type="pres">
      <dgm:prSet presAssocID="{C5DECB60-3812-4319-9C4D-778641233767}" presName="background" presStyleLbl="node0" presStyleIdx="3" presStyleCnt="4"/>
      <dgm:spPr/>
    </dgm:pt>
    <dgm:pt modelId="{C55B2B20-14F2-894A-AF76-21268D59586B}" type="pres">
      <dgm:prSet presAssocID="{C5DECB60-3812-4319-9C4D-778641233767}" presName="text" presStyleLbl="fgAcc0" presStyleIdx="3" presStyleCnt="4">
        <dgm:presLayoutVars>
          <dgm:chPref val="3"/>
        </dgm:presLayoutVars>
      </dgm:prSet>
      <dgm:spPr/>
    </dgm:pt>
    <dgm:pt modelId="{7562ED67-16DF-744A-A7A7-F6C57A60EC08}" type="pres">
      <dgm:prSet presAssocID="{C5DECB60-3812-4319-9C4D-778641233767}" presName="hierChild2" presStyleCnt="0"/>
      <dgm:spPr/>
    </dgm:pt>
  </dgm:ptLst>
  <dgm:cxnLst>
    <dgm:cxn modelId="{C7FF2703-90E4-504C-B92B-2B74690658AD}" type="presOf" srcId="{AE2ECABF-6104-4F23-A657-FB9B9EB6DB8A}" destId="{593B3198-87F7-3047-A1B8-7D0ED4FB8976}" srcOrd="0" destOrd="0" presId="urn:microsoft.com/office/officeart/2005/8/layout/hierarchy1"/>
    <dgm:cxn modelId="{E6EC8D04-E52B-2C44-846A-D075042F5A66}" type="presOf" srcId="{210C7F2C-7211-48AA-87ED-4A184FFD0237}" destId="{1FE4D1B2-19EE-1544-86B4-FE6DABA2202D}" srcOrd="0" destOrd="0" presId="urn:microsoft.com/office/officeart/2005/8/layout/hierarchy1"/>
    <dgm:cxn modelId="{9202032A-A0AA-4C44-9FB0-4DDDD95A13CF}" type="presOf" srcId="{D47C08D1-7BBC-41B5-9550-3033B4D583E7}" destId="{F1A21A07-EA27-1D4D-B1DE-D5640B6BC3E7}" srcOrd="0" destOrd="0" presId="urn:microsoft.com/office/officeart/2005/8/layout/hierarchy1"/>
    <dgm:cxn modelId="{F5CFA22D-0F37-4AFD-BB43-324117EAA11E}" srcId="{210C7F2C-7211-48AA-87ED-4A184FFD0237}" destId="{2A1392E4-1C51-49B8-9BD9-D7A3A94DFB61}" srcOrd="0" destOrd="0" parTransId="{DFF0EABA-297B-4C81-B518-EF084EE2822E}" sibTransId="{46447D98-2E8F-4541-82F4-423B3D9EDD6E}"/>
    <dgm:cxn modelId="{7D0FB43B-CC0E-7D4C-8ADA-6E22753A400D}" type="presOf" srcId="{1EAFAC4A-C935-4703-BB52-FC020813192F}" destId="{BBC180CA-8321-4C47-860C-FBD8F98EB17E}" srcOrd="0" destOrd="0" presId="urn:microsoft.com/office/officeart/2005/8/layout/hierarchy1"/>
    <dgm:cxn modelId="{80330E3E-4A45-CC49-8665-1AB559CBD75F}" type="presOf" srcId="{46991AD3-0C8F-41BF-B47B-F386FE67677B}" destId="{A490836F-0B34-6543-9A83-597420A71C4C}" srcOrd="0" destOrd="0" presId="urn:microsoft.com/office/officeart/2005/8/layout/hierarchy1"/>
    <dgm:cxn modelId="{63A23156-E285-E546-BEA0-4608DCE7F32F}" type="presOf" srcId="{2A1392E4-1C51-49B8-9BD9-D7A3A94DFB61}" destId="{E76AF86A-69DA-6246-8CB9-E5DC4642556D}" srcOrd="0" destOrd="0" presId="urn:microsoft.com/office/officeart/2005/8/layout/hierarchy1"/>
    <dgm:cxn modelId="{A65FFA80-4CCA-C544-8756-E1554A984A28}" type="presOf" srcId="{90B82280-64CC-4EB2-89E9-4172668D3BE4}" destId="{BB820764-28BB-C543-B134-7719FAC15E1B}" srcOrd="0" destOrd="0" presId="urn:microsoft.com/office/officeart/2005/8/layout/hierarchy1"/>
    <dgm:cxn modelId="{3AA52493-EF74-4637-9369-D9F3807A6394}" srcId="{210C7F2C-7211-48AA-87ED-4A184FFD0237}" destId="{C5DECB60-3812-4319-9C4D-778641233767}" srcOrd="3" destOrd="0" parTransId="{040614D6-C844-4156-AA7F-2B99E3071174}" sibTransId="{612DA91A-9A38-4C21-AD07-1E657B56C981}"/>
    <dgm:cxn modelId="{1CB6F7A0-56C2-4EDC-AB4A-8F2F6C4467E2}" srcId="{210C7F2C-7211-48AA-87ED-4A184FFD0237}" destId="{90B82280-64CC-4EB2-89E9-4172668D3BE4}" srcOrd="1" destOrd="0" parTransId="{B4F5DEFD-CBA9-432C-9FA6-8E055A5BFDAE}" sibTransId="{944DCCFA-8BEF-404D-B053-13D7981D00BC}"/>
    <dgm:cxn modelId="{50330CA4-8BCB-0F4A-A520-B709756A6CAE}" type="presOf" srcId="{C5DECB60-3812-4319-9C4D-778641233767}" destId="{C55B2B20-14F2-894A-AF76-21268D59586B}" srcOrd="0" destOrd="0" presId="urn:microsoft.com/office/officeart/2005/8/layout/hierarchy1"/>
    <dgm:cxn modelId="{FF6A65C4-FE4F-4F1A-9B1D-6A733A6A1627}" srcId="{90B82280-64CC-4EB2-89E9-4172668D3BE4}" destId="{D47C08D1-7BBC-41B5-9550-3033B4D583E7}" srcOrd="1" destOrd="0" parTransId="{46991AD3-0C8F-41BF-B47B-F386FE67677B}" sibTransId="{C036BA7C-F052-4190-B67F-F46D84B0BB52}"/>
    <dgm:cxn modelId="{40A30DC9-C8B6-4C11-9B2D-5188830E0420}" srcId="{90B82280-64CC-4EB2-89E9-4172668D3BE4}" destId="{AE2ECABF-6104-4F23-A657-FB9B9EB6DB8A}" srcOrd="0" destOrd="0" parTransId="{1EAFAC4A-C935-4703-BB52-FC020813192F}" sibTransId="{0DFF52D1-5218-4E3B-81AC-5F4BDDCDE7E7}"/>
    <dgm:cxn modelId="{FD298AD5-355C-854F-AFBD-81D165B31E7F}" type="presOf" srcId="{8172B230-AA34-4C4C-ADF6-2632B04CEF77}" destId="{F81B6235-3609-5F46-8BB0-3FB2CCEFCBBD}" srcOrd="0" destOrd="0" presId="urn:microsoft.com/office/officeart/2005/8/layout/hierarchy1"/>
    <dgm:cxn modelId="{BE0095FC-603E-4F90-B7EC-10AA778E4D02}" srcId="{210C7F2C-7211-48AA-87ED-4A184FFD0237}" destId="{8172B230-AA34-4C4C-ADF6-2632B04CEF77}" srcOrd="2" destOrd="0" parTransId="{27260141-6C20-4902-A762-87ACD568249D}" sibTransId="{AB4713BE-7C96-4AB2-9496-DD6322A71F1A}"/>
    <dgm:cxn modelId="{AFB66FE4-A78E-E844-95F7-35CAED788542}" type="presParOf" srcId="{1FE4D1B2-19EE-1544-86B4-FE6DABA2202D}" destId="{FE6465F7-EAEA-0842-96AE-67D64E264C85}" srcOrd="0" destOrd="0" presId="urn:microsoft.com/office/officeart/2005/8/layout/hierarchy1"/>
    <dgm:cxn modelId="{8DD6D151-B3B0-F240-A542-DF4549D10EF6}" type="presParOf" srcId="{FE6465F7-EAEA-0842-96AE-67D64E264C85}" destId="{856F06AC-EAA3-E54A-A2C5-E8D4BD88603A}" srcOrd="0" destOrd="0" presId="urn:microsoft.com/office/officeart/2005/8/layout/hierarchy1"/>
    <dgm:cxn modelId="{18FA3E88-9344-1145-9B05-D64531375342}" type="presParOf" srcId="{856F06AC-EAA3-E54A-A2C5-E8D4BD88603A}" destId="{8057C309-FF0D-0747-A082-059CD4700587}" srcOrd="0" destOrd="0" presId="urn:microsoft.com/office/officeart/2005/8/layout/hierarchy1"/>
    <dgm:cxn modelId="{C424D129-2444-6A4C-AC63-AEEA856AC440}" type="presParOf" srcId="{856F06AC-EAA3-E54A-A2C5-E8D4BD88603A}" destId="{E76AF86A-69DA-6246-8CB9-E5DC4642556D}" srcOrd="1" destOrd="0" presId="urn:microsoft.com/office/officeart/2005/8/layout/hierarchy1"/>
    <dgm:cxn modelId="{09921E09-4BA3-9843-B430-9161F2AD7265}" type="presParOf" srcId="{FE6465F7-EAEA-0842-96AE-67D64E264C85}" destId="{585E3894-2E33-E244-A27B-55D97E0058BE}" srcOrd="1" destOrd="0" presId="urn:microsoft.com/office/officeart/2005/8/layout/hierarchy1"/>
    <dgm:cxn modelId="{6FFB3DD9-C385-0B43-A054-4A1342E5DC3A}" type="presParOf" srcId="{1FE4D1B2-19EE-1544-86B4-FE6DABA2202D}" destId="{B08490C7-C856-B346-B21A-3F5D17508547}" srcOrd="1" destOrd="0" presId="urn:microsoft.com/office/officeart/2005/8/layout/hierarchy1"/>
    <dgm:cxn modelId="{AA1BDC93-D648-8645-B639-9048B96C3E45}" type="presParOf" srcId="{B08490C7-C856-B346-B21A-3F5D17508547}" destId="{7E570563-6127-8E4F-A664-510F94198DAD}" srcOrd="0" destOrd="0" presId="urn:microsoft.com/office/officeart/2005/8/layout/hierarchy1"/>
    <dgm:cxn modelId="{1B065EF3-4B18-0848-89A7-DA7F2AA71731}" type="presParOf" srcId="{7E570563-6127-8E4F-A664-510F94198DAD}" destId="{4D8D2280-3BF7-BE43-B6EF-29E7A121148C}" srcOrd="0" destOrd="0" presId="urn:microsoft.com/office/officeart/2005/8/layout/hierarchy1"/>
    <dgm:cxn modelId="{27951269-687B-6048-8448-BEA80020FE00}" type="presParOf" srcId="{7E570563-6127-8E4F-A664-510F94198DAD}" destId="{BB820764-28BB-C543-B134-7719FAC15E1B}" srcOrd="1" destOrd="0" presId="urn:microsoft.com/office/officeart/2005/8/layout/hierarchy1"/>
    <dgm:cxn modelId="{3287BFE9-2960-1B4C-8FB2-8A9C54B06D4D}" type="presParOf" srcId="{B08490C7-C856-B346-B21A-3F5D17508547}" destId="{4A4C78CC-7AC9-D443-99E7-20A0E36DB025}" srcOrd="1" destOrd="0" presId="urn:microsoft.com/office/officeart/2005/8/layout/hierarchy1"/>
    <dgm:cxn modelId="{B6D44918-6FC3-2448-83F6-C5F8D0C1E204}" type="presParOf" srcId="{4A4C78CC-7AC9-D443-99E7-20A0E36DB025}" destId="{BBC180CA-8321-4C47-860C-FBD8F98EB17E}" srcOrd="0" destOrd="0" presId="urn:microsoft.com/office/officeart/2005/8/layout/hierarchy1"/>
    <dgm:cxn modelId="{6E68CDCA-6EF8-3D47-AF51-334ACFCE96E9}" type="presParOf" srcId="{4A4C78CC-7AC9-D443-99E7-20A0E36DB025}" destId="{E4D06B1F-3B47-9D46-836A-B335744D1B25}" srcOrd="1" destOrd="0" presId="urn:microsoft.com/office/officeart/2005/8/layout/hierarchy1"/>
    <dgm:cxn modelId="{B78F54D8-CB68-4D4C-96A7-247F32FC45E7}" type="presParOf" srcId="{E4D06B1F-3B47-9D46-836A-B335744D1B25}" destId="{E6A956B4-7F42-3549-848A-0165ECCC3A31}" srcOrd="0" destOrd="0" presId="urn:microsoft.com/office/officeart/2005/8/layout/hierarchy1"/>
    <dgm:cxn modelId="{01C3B695-A6F1-9A44-80D4-3C7A5063AB2B}" type="presParOf" srcId="{E6A956B4-7F42-3549-848A-0165ECCC3A31}" destId="{0F667278-478E-1E49-A410-003CF4073440}" srcOrd="0" destOrd="0" presId="urn:microsoft.com/office/officeart/2005/8/layout/hierarchy1"/>
    <dgm:cxn modelId="{3A0D9CE9-EFCC-4B45-8BDB-80B962A1A986}" type="presParOf" srcId="{E6A956B4-7F42-3549-848A-0165ECCC3A31}" destId="{593B3198-87F7-3047-A1B8-7D0ED4FB8976}" srcOrd="1" destOrd="0" presId="urn:microsoft.com/office/officeart/2005/8/layout/hierarchy1"/>
    <dgm:cxn modelId="{F32A396E-9EAD-2D4C-AE3C-3C3578D67800}" type="presParOf" srcId="{E4D06B1F-3B47-9D46-836A-B335744D1B25}" destId="{EA2A22A4-2F73-F246-98D7-957BEE9667A8}" srcOrd="1" destOrd="0" presId="urn:microsoft.com/office/officeart/2005/8/layout/hierarchy1"/>
    <dgm:cxn modelId="{A9059504-1E36-6842-9FF0-C4DE570F8580}" type="presParOf" srcId="{4A4C78CC-7AC9-D443-99E7-20A0E36DB025}" destId="{A490836F-0B34-6543-9A83-597420A71C4C}" srcOrd="2" destOrd="0" presId="urn:microsoft.com/office/officeart/2005/8/layout/hierarchy1"/>
    <dgm:cxn modelId="{E579FFCB-C2A0-6A4F-A3CD-C7B016DC2A1E}" type="presParOf" srcId="{4A4C78CC-7AC9-D443-99E7-20A0E36DB025}" destId="{685C2123-29DF-F541-A384-3EB287748BA0}" srcOrd="3" destOrd="0" presId="urn:microsoft.com/office/officeart/2005/8/layout/hierarchy1"/>
    <dgm:cxn modelId="{9CD3E972-B51D-A74A-AEE4-6D597DF8FA30}" type="presParOf" srcId="{685C2123-29DF-F541-A384-3EB287748BA0}" destId="{00753891-9C77-0642-B0C2-B5D0F1BB55E9}" srcOrd="0" destOrd="0" presId="urn:microsoft.com/office/officeart/2005/8/layout/hierarchy1"/>
    <dgm:cxn modelId="{4049F3D0-FFF2-2F4A-AB04-12AAADC88F78}" type="presParOf" srcId="{00753891-9C77-0642-B0C2-B5D0F1BB55E9}" destId="{155A8172-BFB6-D14E-831D-1DF1925485E7}" srcOrd="0" destOrd="0" presId="urn:microsoft.com/office/officeart/2005/8/layout/hierarchy1"/>
    <dgm:cxn modelId="{720F4F16-F5C9-EE44-B226-903ADE00EAEF}" type="presParOf" srcId="{00753891-9C77-0642-B0C2-B5D0F1BB55E9}" destId="{F1A21A07-EA27-1D4D-B1DE-D5640B6BC3E7}" srcOrd="1" destOrd="0" presId="urn:microsoft.com/office/officeart/2005/8/layout/hierarchy1"/>
    <dgm:cxn modelId="{F911933B-1202-B240-BE57-FA93CD6D3ACB}" type="presParOf" srcId="{685C2123-29DF-F541-A384-3EB287748BA0}" destId="{5829FAEF-84FF-BB4C-BDE7-C558240521BC}" srcOrd="1" destOrd="0" presId="urn:microsoft.com/office/officeart/2005/8/layout/hierarchy1"/>
    <dgm:cxn modelId="{AFCB338F-548E-7B47-B920-F01080C02B29}" type="presParOf" srcId="{1FE4D1B2-19EE-1544-86B4-FE6DABA2202D}" destId="{2F468A91-3651-1340-9B6D-78A3C295D481}" srcOrd="2" destOrd="0" presId="urn:microsoft.com/office/officeart/2005/8/layout/hierarchy1"/>
    <dgm:cxn modelId="{F4F3EBA5-2F2A-7F41-AEEE-B203BB8DB0AB}" type="presParOf" srcId="{2F468A91-3651-1340-9B6D-78A3C295D481}" destId="{695E5E0A-0A06-CF4B-8624-DB683DD6FB83}" srcOrd="0" destOrd="0" presId="urn:microsoft.com/office/officeart/2005/8/layout/hierarchy1"/>
    <dgm:cxn modelId="{BB8A7A39-1B73-A645-AFD1-E0FCDB78A170}" type="presParOf" srcId="{695E5E0A-0A06-CF4B-8624-DB683DD6FB83}" destId="{92417742-F36A-3242-8068-233E38D11D84}" srcOrd="0" destOrd="0" presId="urn:microsoft.com/office/officeart/2005/8/layout/hierarchy1"/>
    <dgm:cxn modelId="{31060A1C-2891-B149-9495-6A12692EB39E}" type="presParOf" srcId="{695E5E0A-0A06-CF4B-8624-DB683DD6FB83}" destId="{F81B6235-3609-5F46-8BB0-3FB2CCEFCBBD}" srcOrd="1" destOrd="0" presId="urn:microsoft.com/office/officeart/2005/8/layout/hierarchy1"/>
    <dgm:cxn modelId="{5BF7A57F-9047-4640-A7EC-CA54DA197513}" type="presParOf" srcId="{2F468A91-3651-1340-9B6D-78A3C295D481}" destId="{5216DDF4-D8B9-6742-BCE2-C1AFD8C40A9C}" srcOrd="1" destOrd="0" presId="urn:microsoft.com/office/officeart/2005/8/layout/hierarchy1"/>
    <dgm:cxn modelId="{96713A53-40AE-EF4F-B0C6-495B8A0A9E20}" type="presParOf" srcId="{1FE4D1B2-19EE-1544-86B4-FE6DABA2202D}" destId="{4C8D2232-10B7-764C-85DE-7F0EB1BA12EA}" srcOrd="3" destOrd="0" presId="urn:microsoft.com/office/officeart/2005/8/layout/hierarchy1"/>
    <dgm:cxn modelId="{D4DBD5FA-A918-BF46-84B8-23A96132A216}" type="presParOf" srcId="{4C8D2232-10B7-764C-85DE-7F0EB1BA12EA}" destId="{A3957BBF-1F84-E84C-AE86-B1935202F58A}" srcOrd="0" destOrd="0" presId="urn:microsoft.com/office/officeart/2005/8/layout/hierarchy1"/>
    <dgm:cxn modelId="{3750C5F0-297A-364B-AC43-CDFB48A5C3FD}" type="presParOf" srcId="{A3957BBF-1F84-E84C-AE86-B1935202F58A}" destId="{F43CECCB-5C94-2F41-8E8E-EF33655C7180}" srcOrd="0" destOrd="0" presId="urn:microsoft.com/office/officeart/2005/8/layout/hierarchy1"/>
    <dgm:cxn modelId="{00EDAC97-228B-2D44-8BD7-3A95DF11A7B3}" type="presParOf" srcId="{A3957BBF-1F84-E84C-AE86-B1935202F58A}" destId="{C55B2B20-14F2-894A-AF76-21268D59586B}" srcOrd="1" destOrd="0" presId="urn:microsoft.com/office/officeart/2005/8/layout/hierarchy1"/>
    <dgm:cxn modelId="{D7D46070-BCBD-D54A-875D-3F2FCC7F9005}" type="presParOf" srcId="{4C8D2232-10B7-764C-85DE-7F0EB1BA12EA}" destId="{7562ED67-16DF-744A-A7A7-F6C57A60EC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96DC8-1B61-434B-B679-91C933DBA85D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9D6EC-9770-415F-8F08-D9A25A6AC2FF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E3452-39B3-4205-B1FE-63161036CA7C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Rigor: </a:t>
          </a:r>
          <a:r>
            <a:rPr lang="en-US" sz="2400" kern="1200"/>
            <a:t>utilization of standards to ensure accuracy and truth of inferences (experimental method). </a:t>
          </a:r>
        </a:p>
      </dsp:txBody>
      <dsp:txXfrm>
        <a:off x="1435988" y="531"/>
        <a:ext cx="9079611" cy="1243280"/>
      </dsp:txXfrm>
    </dsp:sp>
    <dsp:sp modelId="{1E1B5B70-0C40-4133-8E9D-D8B9720D0C76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09B98-7AF8-4F03-A74F-6679ECDDF82B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11CDC-AD2A-44EC-B2CF-CF8F4D3283BC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Reproducibility: </a:t>
          </a:r>
          <a:r>
            <a:rPr lang="en-US" sz="2400" kern="1200" dirty="0"/>
            <a:t>info and methods that increase likelihood of independent replication</a:t>
          </a:r>
        </a:p>
      </dsp:txBody>
      <dsp:txXfrm>
        <a:off x="1435988" y="1554631"/>
        <a:ext cx="9079611" cy="1243280"/>
      </dsp:txXfrm>
    </dsp:sp>
    <dsp:sp modelId="{A159D580-E567-414B-B447-7D2D078E291A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D7F41-F5BF-48DE-8B4A-212B552F7DD8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BA8BA-F70D-40C3-9DE6-333E5EF12D98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‘replication crisis,’ beginning in 2010s social psychology, identified failure to replicate many key findings in the scientific literature.</a:t>
          </a:r>
        </a:p>
      </dsp:txBody>
      <dsp:txXfrm>
        <a:off x="1435988" y="3108732"/>
        <a:ext cx="9079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41B9A-22E1-2C49-B9C0-948EA0FDFC47}">
      <dsp:nvSpPr>
        <dsp:cNvPr id="0" name=""/>
        <dsp:cNvSpPr/>
      </dsp:nvSpPr>
      <dsp:spPr>
        <a:xfrm>
          <a:off x="1205" y="661527"/>
          <a:ext cx="4231483" cy="2686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CD82A0-DF14-E048-B828-CF82A2933D0F}">
      <dsp:nvSpPr>
        <dsp:cNvPr id="0" name=""/>
        <dsp:cNvSpPr/>
      </dsp:nvSpPr>
      <dsp:spPr>
        <a:xfrm>
          <a:off x="471370" y="1108184"/>
          <a:ext cx="4231483" cy="268699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Register for a GitHub account and install git (see syllabus) </a:t>
          </a:r>
        </a:p>
      </dsp:txBody>
      <dsp:txXfrm>
        <a:off x="550069" y="1186883"/>
        <a:ext cx="4074085" cy="2529593"/>
      </dsp:txXfrm>
    </dsp:sp>
    <dsp:sp modelId="{F1139843-5ACD-854F-BE7E-80B171DCEF42}">
      <dsp:nvSpPr>
        <dsp:cNvPr id="0" name=""/>
        <dsp:cNvSpPr/>
      </dsp:nvSpPr>
      <dsp:spPr>
        <a:xfrm>
          <a:off x="5173018" y="661527"/>
          <a:ext cx="4231483" cy="26869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37FDFF-560A-184B-8888-E12ED0482896}">
      <dsp:nvSpPr>
        <dsp:cNvPr id="0" name=""/>
        <dsp:cNvSpPr/>
      </dsp:nvSpPr>
      <dsp:spPr>
        <a:xfrm>
          <a:off x="5643183" y="1108184"/>
          <a:ext cx="4231483" cy="268699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Install the latest version of R and RStudio</a:t>
          </a:r>
        </a:p>
      </dsp:txBody>
      <dsp:txXfrm>
        <a:off x="5721882" y="1186883"/>
        <a:ext cx="4074085" cy="2529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C6209-BB77-4E4D-BDFC-D29169DD70E1}">
      <dsp:nvSpPr>
        <dsp:cNvPr id="0" name=""/>
        <dsp:cNvSpPr/>
      </dsp:nvSpPr>
      <dsp:spPr>
        <a:xfrm rot="5400000">
          <a:off x="641274" y="1741222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B30E-0436-FB41-90B3-7455B7AB5863}">
      <dsp:nvSpPr>
        <dsp:cNvPr id="0" name=""/>
        <dsp:cNvSpPr/>
      </dsp:nvSpPr>
      <dsp:spPr>
        <a:xfrm>
          <a:off x="321802" y="2692741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Beginner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Posting pre-prints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‘open access’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321802" y="2692741"/>
        <a:ext cx="2875103" cy="2520197"/>
      </dsp:txXfrm>
    </dsp:sp>
    <dsp:sp modelId="{0BF19B28-A40F-1F48-A247-8C617CA220B5}">
      <dsp:nvSpPr>
        <dsp:cNvPr id="0" name=""/>
        <dsp:cNvSpPr/>
      </dsp:nvSpPr>
      <dsp:spPr>
        <a:xfrm>
          <a:off x="2654433" y="1506766"/>
          <a:ext cx="542472" cy="54247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9C84E-8649-6642-A214-78368F49E1FE}">
      <dsp:nvSpPr>
        <dsp:cNvPr id="0" name=""/>
        <dsp:cNvSpPr/>
      </dsp:nvSpPr>
      <dsp:spPr>
        <a:xfrm rot="5400000">
          <a:off x="4160963" y="870272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F64B0-8FF8-3C4A-AE75-BAE14F98E557}">
      <dsp:nvSpPr>
        <dsp:cNvPr id="0" name=""/>
        <dsp:cNvSpPr/>
      </dsp:nvSpPr>
      <dsp:spPr>
        <a:xfrm>
          <a:off x="3841491" y="1821791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Intermediate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Pre-registration; registered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comprehensive protocols	</a:t>
          </a:r>
        </a:p>
      </dsp:txBody>
      <dsp:txXfrm>
        <a:off x="3841491" y="1821791"/>
        <a:ext cx="2875103" cy="2520197"/>
      </dsp:txXfrm>
    </dsp:sp>
    <dsp:sp modelId="{BF0DFC48-E7BB-F349-A670-391DA8657428}">
      <dsp:nvSpPr>
        <dsp:cNvPr id="0" name=""/>
        <dsp:cNvSpPr/>
      </dsp:nvSpPr>
      <dsp:spPr>
        <a:xfrm>
          <a:off x="6174122" y="635816"/>
          <a:ext cx="542472" cy="54247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18F-387E-E041-BBAC-A875453CA8CE}">
      <dsp:nvSpPr>
        <dsp:cNvPr id="0" name=""/>
        <dsp:cNvSpPr/>
      </dsp:nvSpPr>
      <dsp:spPr>
        <a:xfrm rot="5400000">
          <a:off x="7680652" y="-678"/>
          <a:ext cx="1913867" cy="3184632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E8D8B-3026-1C47-A2EE-53E4785BBDF0}">
      <dsp:nvSpPr>
        <dsp:cNvPr id="0" name=""/>
        <dsp:cNvSpPr/>
      </dsp:nvSpPr>
      <dsp:spPr>
        <a:xfrm>
          <a:off x="7361179" y="950840"/>
          <a:ext cx="2875103" cy="2520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Advanced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Curating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Developing synthetic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Publishing reproducible and accessible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of version control repositories</a:t>
          </a:r>
        </a:p>
      </dsp:txBody>
      <dsp:txXfrm>
        <a:off x="7361179" y="950840"/>
        <a:ext cx="2875103" cy="2520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0836F-0B34-6543-9A83-597420A71C4C}">
      <dsp:nvSpPr>
        <dsp:cNvPr id="0" name=""/>
        <dsp:cNvSpPr/>
      </dsp:nvSpPr>
      <dsp:spPr>
        <a:xfrm>
          <a:off x="2555414" y="2272029"/>
          <a:ext cx="906023" cy="43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839"/>
              </a:lnTo>
              <a:lnTo>
                <a:pt x="906023" y="293839"/>
              </a:lnTo>
              <a:lnTo>
                <a:pt x="906023" y="43118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180CA-8321-4C47-860C-FBD8F98EB17E}">
      <dsp:nvSpPr>
        <dsp:cNvPr id="0" name=""/>
        <dsp:cNvSpPr/>
      </dsp:nvSpPr>
      <dsp:spPr>
        <a:xfrm>
          <a:off x="1649391" y="2272029"/>
          <a:ext cx="906023" cy="431184"/>
        </a:xfrm>
        <a:custGeom>
          <a:avLst/>
          <a:gdLst/>
          <a:ahLst/>
          <a:cxnLst/>
          <a:rect l="0" t="0" r="0" b="0"/>
          <a:pathLst>
            <a:path>
              <a:moveTo>
                <a:pt x="906023" y="0"/>
              </a:moveTo>
              <a:lnTo>
                <a:pt x="906023" y="293839"/>
              </a:lnTo>
              <a:lnTo>
                <a:pt x="0" y="293839"/>
              </a:lnTo>
              <a:lnTo>
                <a:pt x="0" y="43118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7C309-FF0D-0747-A082-059CD4700587}">
      <dsp:nvSpPr>
        <dsp:cNvPr id="0" name=""/>
        <dsp:cNvSpPr/>
      </dsp:nvSpPr>
      <dsp:spPr>
        <a:xfrm>
          <a:off x="2076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6AF86A-69DA-6246-8CB9-E5DC4642556D}">
      <dsp:nvSpPr>
        <dsp:cNvPr id="0" name=""/>
        <dsp:cNvSpPr/>
      </dsp:nvSpPr>
      <dsp:spPr>
        <a:xfrm>
          <a:off x="166807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Skills pay bills</a:t>
          </a:r>
        </a:p>
      </dsp:txBody>
      <dsp:txXfrm>
        <a:off x="194381" y="1514657"/>
        <a:ext cx="1427435" cy="886292"/>
      </dsp:txXfrm>
    </dsp:sp>
    <dsp:sp modelId="{4D8D2280-3BF7-BE43-B6EF-29E7A121148C}">
      <dsp:nvSpPr>
        <dsp:cNvPr id="0" name=""/>
        <dsp:cNvSpPr/>
      </dsp:nvSpPr>
      <dsp:spPr>
        <a:xfrm>
          <a:off x="1814123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20764-28BB-C543-B134-7719FAC15E1B}">
      <dsp:nvSpPr>
        <dsp:cNvPr id="0" name=""/>
        <dsp:cNvSpPr/>
      </dsp:nvSpPr>
      <dsp:spPr>
        <a:xfrm>
          <a:off x="1978854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Increasing R&amp;R emphasis</a:t>
          </a:r>
        </a:p>
      </dsp:txBody>
      <dsp:txXfrm>
        <a:off x="2006428" y="1514657"/>
        <a:ext cx="1427435" cy="886292"/>
      </dsp:txXfrm>
    </dsp:sp>
    <dsp:sp modelId="{0F667278-478E-1E49-A410-003CF4073440}">
      <dsp:nvSpPr>
        <dsp:cNvPr id="0" name=""/>
        <dsp:cNvSpPr/>
      </dsp:nvSpPr>
      <dsp:spPr>
        <a:xfrm>
          <a:off x="908099" y="2703213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3B3198-87F7-3047-A1B8-7D0ED4FB8976}">
      <dsp:nvSpPr>
        <dsp:cNvPr id="0" name=""/>
        <dsp:cNvSpPr/>
      </dsp:nvSpPr>
      <dsp:spPr>
        <a:xfrm>
          <a:off x="1072831" y="2859708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Sharing Requirements</a:t>
          </a:r>
        </a:p>
      </dsp:txBody>
      <dsp:txXfrm>
        <a:off x="1100405" y="2887282"/>
        <a:ext cx="1427435" cy="886292"/>
      </dsp:txXfrm>
    </dsp:sp>
    <dsp:sp modelId="{155A8172-BFB6-D14E-831D-1DF1925485E7}">
      <dsp:nvSpPr>
        <dsp:cNvPr id="0" name=""/>
        <dsp:cNvSpPr/>
      </dsp:nvSpPr>
      <dsp:spPr>
        <a:xfrm>
          <a:off x="2720146" y="2703213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A21A07-EA27-1D4D-B1DE-D5640B6BC3E7}">
      <dsp:nvSpPr>
        <dsp:cNvPr id="0" name=""/>
        <dsp:cNvSpPr/>
      </dsp:nvSpPr>
      <dsp:spPr>
        <a:xfrm>
          <a:off x="2884877" y="2859708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Specific funding for R&amp;R development</a:t>
          </a:r>
        </a:p>
      </dsp:txBody>
      <dsp:txXfrm>
        <a:off x="2912451" y="2887282"/>
        <a:ext cx="1427435" cy="886292"/>
      </dsp:txXfrm>
    </dsp:sp>
    <dsp:sp modelId="{92417742-F36A-3242-8068-233E38D11D84}">
      <dsp:nvSpPr>
        <dsp:cNvPr id="0" name=""/>
        <dsp:cNvSpPr/>
      </dsp:nvSpPr>
      <dsp:spPr>
        <a:xfrm>
          <a:off x="3626169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1B6235-3609-5F46-8BB0-3FB2CCEFCBBD}">
      <dsp:nvSpPr>
        <dsp:cNvPr id="0" name=""/>
        <dsp:cNvSpPr/>
      </dsp:nvSpPr>
      <dsp:spPr>
        <a:xfrm>
          <a:off x="3790901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 a better collaborator</a:t>
          </a:r>
        </a:p>
      </dsp:txBody>
      <dsp:txXfrm>
        <a:off x="3818475" y="1514657"/>
        <a:ext cx="1427435" cy="886292"/>
      </dsp:txXfrm>
    </dsp:sp>
    <dsp:sp modelId="{F43CECCB-5C94-2F41-8E8E-EF33655C7180}">
      <dsp:nvSpPr>
        <dsp:cNvPr id="0" name=""/>
        <dsp:cNvSpPr/>
      </dsp:nvSpPr>
      <dsp:spPr>
        <a:xfrm>
          <a:off x="5438216" y="1330588"/>
          <a:ext cx="1482583" cy="941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5B2B20-14F2-894A-AF76-21268D59586B}">
      <dsp:nvSpPr>
        <dsp:cNvPr id="0" name=""/>
        <dsp:cNvSpPr/>
      </dsp:nvSpPr>
      <dsp:spPr>
        <a:xfrm>
          <a:off x="5602947" y="1487083"/>
          <a:ext cx="1482583" cy="941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Values-aligned scientific process</a:t>
          </a:r>
        </a:p>
      </dsp:txBody>
      <dsp:txXfrm>
        <a:off x="5630521" y="1514657"/>
        <a:ext cx="1427435" cy="88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8686E-4CCD-5641-90CE-95BB5E605C8A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D4DA9-378D-9747-8350-9D431E94C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here: </a:t>
            </a:r>
          </a:p>
          <a:p>
            <a:endParaRPr lang="en-US" dirty="0"/>
          </a:p>
          <a:p>
            <a:r>
              <a:rPr lang="en-US" dirty="0"/>
              <a:t>What are your personal motivations for OS? Any that you would add?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5AD26-A45B-4845-8637-0CA6CA1FE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3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CE-5C0F-6939-0295-2CF890AEF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A322F-C542-1672-0898-DC73CBCDD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E8A26-ED0C-1E59-7E17-01E0FA17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F4A9D-3A2B-B5C4-1B62-1470D9F3C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7D56E-93ED-7C89-EC88-C8671C29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BD2E-FC12-2A40-88DC-FD8A8880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701C3-37DA-B701-9933-65A52AA4E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77BF0-3B81-9AE0-557E-5499FD67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C0C47-BA8D-7797-76E2-BF746EBA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1C676-495A-F65D-1F6A-A4A5913C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4B279-84F3-993F-EE84-627AA7702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E22F1-DBA5-3967-32DE-096368BFB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9DD4-F49E-DDD7-46DE-AF7B7DAA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56C5-9C71-2B3F-36A3-BD5B17DB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76838-00A9-6A0D-9A72-46AF91C5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1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039C-FFC1-4357-77AF-E33AD8E6D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F039-FC22-679F-43F8-5646E0B9D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9A951-7454-89FE-CFFB-BCD9885E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ABF42-4F39-3C40-09E7-686BFDB1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1C96-F897-B978-3525-1D562839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4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E09A-4C9A-9053-436A-996C13A9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E68BA-6C10-E668-C3BF-0F83137A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6F8A5-0C15-311B-494E-017E859C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A47DF-DC9E-1497-FA95-2F64EB2A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C37A-96A5-AC44-ADD5-5F74AFDB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12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E2C2B-5745-1223-B587-E5DE78E9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6AAD-D8BE-093D-478C-757D2CD1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36FCB-8C3A-BFE7-FC68-F36E4261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EF44F-59B4-CA6B-FBC9-AAE701C6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1C81-5748-0B65-6BD9-10B323A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4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9DAD-F5CE-57A5-2927-43FA069D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632F8-E086-4AE1-F8B4-161D998CE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2D6BD-97DC-A23C-3A52-A8EA1C1DC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D0BB3-5250-5795-D649-F6F9F66B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E9137-6B73-EF84-7E34-087BB478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65051-935D-241A-F186-C609B4CC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F8E1-9CED-9BBA-3CE1-C0181149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F4A8E-D53A-4FBF-BD98-4E3DE77B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B3BFF-33DE-6A41-6CE6-440963FC4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5764E-660A-D045-6D02-2E7FDDC37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C26B0-9823-3F34-17D8-61878CDB8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F3CA8-F340-7141-026B-90568B90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28F67-7006-85CD-C224-BAF060F4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8FDA2-1468-B32E-C1C0-675EE83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5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FC30-8347-0198-A470-D627323D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7DBDC-0073-E1CC-56F2-AA665B8E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18416-0BF1-1241-53D0-9A6236F3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7D905-7952-DD04-B3F4-6EC513DA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1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98D7B-42B7-C2DD-8FCE-08F7A4DB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BBC45-0746-03BD-9E08-39577014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60224-9FC1-2A13-33F0-4A13A02E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0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C608-4728-77D8-7428-FBD0820B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651B-2284-4BD4-A899-34D4EED50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1438A-8C0A-1B68-74F4-94E1F512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4680-FA65-2B60-5715-E32A3C35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96DD7-8D1B-E8D5-D803-EF524827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D46E4-E609-D39C-4BDE-61756795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CA03-9A08-0F91-FC1C-77627DD5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EED3-1494-75B4-FC9D-A743149C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C438-F463-416D-C7C6-752C611F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80102-EF01-AC60-E843-0BC9052A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A5A61-D5D3-0959-947B-6859B8F0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79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DC6-7683-CB66-A554-BDDE3B59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731F6-289E-CEBF-BDE2-29A20498E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5C86E-8AB9-B9CA-B784-00D1DF81C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32481-D0BB-AAA5-4EBD-E805A3DC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AA175-1FC6-16DA-0A25-39048435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5FDC3-1431-F289-1BA0-E22B622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8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CEB-2954-3FF6-5D8E-6743AB6C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8A09A-7FA9-4C7C-9486-359C63618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53E1-2126-815E-E427-6A40C700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0237-6FED-CCA4-ECEC-5A7D0E9A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66465-EF07-D7F0-DDD2-1F48ACF0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94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CA30-EF51-961D-9ECE-57D91E70A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9A3A7-A37F-C6E4-EBDD-88503D9F6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D1337-3043-3F7E-7D86-FA070715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98F9-0EA4-0344-6C47-5E3EA5DD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6F27-812D-4B2D-F4DB-A2F67788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0CA6-A55D-E090-9C30-FF424D70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6E33-C950-41C1-F26E-54E7F5968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9FD7-FAE0-BF99-F97E-C83D7C6F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180BB-C2A0-A089-984B-AEE7B70C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7D7F-3F77-CC15-0D52-8D1DE9B5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9940-5488-C5CE-C5B6-509D8A87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6883-88B0-BA88-9384-B60FA5CFA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6CCE1-1650-8F13-CAF8-41C7AE112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0E6DC-32E5-3069-CADA-D914687A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2F965-2BDE-AB4B-2F4A-B960B0FA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BFB03-E30C-17BA-D3E3-81E42CDA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6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3474-E4A1-D828-7391-FECBAFE8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AA3B0-6119-0618-C575-7677F394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5EA7C-0CA6-3AF7-A1EF-0D944E1E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443D2-8DAA-037E-F95E-6EC939CF9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23DD-2E71-4E92-30F1-1A327815B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62E69-8340-5C6C-9F1B-755693CE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2CA1E-75BD-943D-00F0-5E3B306C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65451-FC27-59DE-62D5-0F55734C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BBD8-F367-8837-78D7-5A0D996A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4A812-5BC3-373F-C898-2F31B393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1ACAA-DD3F-EAC3-73BF-E3110C5A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A7E4A-920A-C7F1-3E49-FFBC1DD6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012F1-983F-530D-06C0-84145EA2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648C4-77F9-E24E-208D-84706851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A3108-45CE-633B-8FFB-F501A587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0482-EF8E-2066-940E-359978FF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FBD65-6D03-8026-FDA0-5EEE39FA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A318C-A756-506A-B62C-567B91998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899FA-9568-0662-AFF1-C3EB8A81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3164F-E15F-EE51-7E2B-70126A1E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4BDD3-D802-098E-A1FE-372798B6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439F-106B-1212-C499-238E3F5F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6E465-E1EC-FE40-1894-576BB7ACF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7FF2D-2100-7CA2-B035-772F58149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A7860-6C81-8ADB-A010-C7CE024F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BBDE5-A33B-3C08-EAB8-7CE2C69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A45E3-5AFD-EF89-EE41-3304655D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D4A72-C6B3-D2F9-34D8-3B23FD5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B847D-5C25-6E73-1482-6DB9C307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70256-9D25-E8EA-9D47-FDF456522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39FE9-AE49-A74A-B8AA-95BED44389A9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25930-6ACF-7152-0792-62DD6EFD3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7D5C-B780-4EAE-AD20-DCD89C10F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1D16C-F45E-0A4C-8551-5470660D5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462CD-1556-691C-C5AF-546C0D17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10FF7-1308-527D-380A-46E0FE4B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A207-6CBC-06AA-8146-E24786775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ECDCE-C51F-C447-AF48-5D8B83A11FB8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B265-A109-DB06-802E-FCFDB8726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4838-E63B-C8C0-CB20-9EAC33EEB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3883A-41E2-4C47-874D-CB35FCDF1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D70EDDFA-0F83-1883-397A-1D15B4C1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D2597-7E5F-ABAE-27BF-E504702C0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600" b="1">
                <a:solidFill>
                  <a:schemeClr val="tx1">
                    <a:lumMod val="85000"/>
                    <a:lumOff val="15000"/>
                  </a:schemeClr>
                </a:solidFill>
              </a:rPr>
              <a:t>PHS650: Rigor and Reproducibility in the Social, Behavioral, and Population Health 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E47CD-8C4C-04B6-EBFD-6C75D7C75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Dr. Katherine Schaumberg</a:t>
            </a:r>
          </a:p>
          <a:p>
            <a:pPr algn="l"/>
            <a:r>
              <a:rPr lang="en-US" sz="2000" dirty="0" err="1">
                <a:solidFill>
                  <a:schemeClr val="tx2"/>
                </a:solidFill>
              </a:rPr>
              <a:t>Wk</a:t>
            </a:r>
            <a:r>
              <a:rPr lang="en-US" sz="2000" dirty="0">
                <a:solidFill>
                  <a:schemeClr val="tx2"/>
                </a:solidFill>
              </a:rPr>
              <a:t> 1 – Lecture 1: Intro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9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B05CA-50F4-4021-1F01-96CCA75D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93" y="849715"/>
            <a:ext cx="10676613" cy="107152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Getting Started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5CF482-BF9B-92ED-3ADF-4ABD97237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961056"/>
              </p:ext>
            </p:extLst>
          </p:nvPr>
        </p:nvGraphicFramePr>
        <p:xfrm>
          <a:off x="1158063" y="2030975"/>
          <a:ext cx="9875872" cy="445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842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age in a planner">
            <a:extLst>
              <a:ext uri="{FF2B5EF4-FFF2-40B4-BE49-F238E27FC236}">
                <a16:creationId xmlns:a16="http://schemas.microsoft.com/office/drawing/2014/main" id="{FB1C2CE4-503A-EADF-2C32-818A159D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1" b="10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74383-4AB4-D72E-8CC1-B81998F1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1FDD-5C45-EDE7-8620-E2CB6E5F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Readings and Journal Discussions (30%)</a:t>
            </a:r>
          </a:p>
          <a:p>
            <a:pPr lvl="1"/>
            <a:r>
              <a:rPr lang="en-US" sz="1800"/>
              <a:t>Sign-up</a:t>
            </a:r>
          </a:p>
          <a:p>
            <a:r>
              <a:rPr lang="en-US" sz="1800"/>
              <a:t>Weekly Homework (Due Fri at 11:59p CST) (40%)</a:t>
            </a:r>
          </a:p>
          <a:p>
            <a:r>
              <a:rPr lang="en-US" sz="1800"/>
              <a:t>OSF pre-registration (10%)</a:t>
            </a:r>
          </a:p>
          <a:p>
            <a:r>
              <a:rPr lang="en-US" sz="1800"/>
              <a:t>Final Paper (30%)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3055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86184778-D733-F059-4849-07DB54AD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742" r="-1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49C45-0DE7-B561-FA1F-369DFCB1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Why Open Science?</a:t>
            </a:r>
          </a:p>
        </p:txBody>
      </p:sp>
    </p:spTree>
    <p:extLst>
      <p:ext uri="{BB962C8B-B14F-4D97-AF65-F5344CB8AC3E}">
        <p14:creationId xmlns:p14="http://schemas.microsoft.com/office/powerpoint/2010/main" val="412478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CA1C349-CA4D-81F4-7DBA-EF6556B3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Replication of 100 psychological studies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3F6284-AFB2-5F77-32F1-9E785089F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903" y="1737360"/>
            <a:ext cx="6089074" cy="4566806"/>
          </a:xfrm>
          <a:noFill/>
        </p:spPr>
      </p:pic>
    </p:spTree>
    <p:extLst>
      <p:ext uri="{BB962C8B-B14F-4D97-AF65-F5344CB8AC3E}">
        <p14:creationId xmlns:p14="http://schemas.microsoft.com/office/powerpoint/2010/main" val="215681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5D76-8793-DF24-1EC3-F06CA801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dirty="0"/>
              <a:t>Rigor and Reproducibility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B42AA-FD67-F347-F867-0C530DD13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Narrative Hypotheses</a:t>
            </a:r>
          </a:p>
          <a:p>
            <a:r>
              <a:rPr lang="en-US" sz="2000" dirty="0"/>
              <a:t>Statistical Hypotheses</a:t>
            </a:r>
          </a:p>
          <a:p>
            <a:r>
              <a:rPr lang="en-US" sz="2000" dirty="0"/>
              <a:t>Pre-Registration</a:t>
            </a:r>
          </a:p>
          <a:p>
            <a:r>
              <a:rPr lang="en-US" sz="2000" dirty="0"/>
              <a:t>Start-Stop Rules</a:t>
            </a:r>
          </a:p>
          <a:p>
            <a:r>
              <a:rPr lang="en-US" sz="2000" dirty="0"/>
              <a:t>Exclusion and Inclusion</a:t>
            </a:r>
          </a:p>
          <a:p>
            <a:r>
              <a:rPr lang="en-US" sz="2000" dirty="0"/>
              <a:t>Shared Code</a:t>
            </a:r>
          </a:p>
          <a:p>
            <a:r>
              <a:rPr lang="en-US" sz="2000" dirty="0"/>
              <a:t>Power Analysis</a:t>
            </a:r>
          </a:p>
          <a:p>
            <a:r>
              <a:rPr lang="en-US" sz="2000" dirty="0"/>
              <a:t>Data Sharing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C56FC-B2A5-2CED-030F-0B703EB7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9"/>
            <a:ext cx="6019331" cy="24528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47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A6B3-CE7E-0DEC-DD6F-01F48C9A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Behavior Research and Therapy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14417ED-E5A8-7143-45B1-7C835158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2128044"/>
            <a:ext cx="10350500" cy="3746500"/>
          </a:xfrm>
        </p:spPr>
      </p:pic>
    </p:spTree>
    <p:extLst>
      <p:ext uri="{BB962C8B-B14F-4D97-AF65-F5344CB8AC3E}">
        <p14:creationId xmlns:p14="http://schemas.microsoft.com/office/powerpoint/2010/main" val="274795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F687F-44F5-6668-4EA8-BA8E4414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70" y="709078"/>
            <a:ext cx="10721787" cy="148279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5200" kern="1200" dirty="0">
                <a:latin typeface="+mj-lt"/>
                <a:ea typeface="+mj-ea"/>
                <a:cs typeface="+mj-cs"/>
              </a:rPr>
              <a:t>Moving Towards Advanced OS Skills</a:t>
            </a:r>
            <a:br>
              <a:rPr lang="en-US" sz="5200" kern="1200" dirty="0">
                <a:latin typeface="+mj-lt"/>
                <a:ea typeface="+mj-ea"/>
                <a:cs typeface="+mj-cs"/>
              </a:rPr>
            </a:b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BE14695-FD39-A2C9-FE44-70B8A8F8D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834292"/>
              </p:ext>
            </p:extLst>
          </p:nvPr>
        </p:nvGraphicFramePr>
        <p:xfrm>
          <a:off x="973387" y="1558070"/>
          <a:ext cx="10242176" cy="5847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418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E1CF07B-00B0-6314-EAB5-B5B8FE3F6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7"/>
            <a:ext cx="87389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3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Sun over snow mountain">
            <a:extLst>
              <a:ext uri="{FF2B5EF4-FFF2-40B4-BE49-F238E27FC236}">
                <a16:creationId xmlns:a16="http://schemas.microsoft.com/office/drawing/2014/main" id="{85039E7B-8B5E-D5D4-06A6-E0B17A14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812" b="781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7834-9C31-ED43-15DB-8E920116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Find Your Why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5ADB506-B259-A9F9-A6AF-405876CEFA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5206" y="660400"/>
          <a:ext cx="7087608" cy="5131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757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77EE6-80E8-D006-0168-93FF7F18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>
            <a:normAutofit/>
          </a:bodyPr>
          <a:lstStyle/>
          <a:p>
            <a:pPr algn="ctr"/>
            <a:r>
              <a:rPr lang="en-US"/>
              <a:t>Discussion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C0742B-6FAB-4F71-A9CB-E140A40C8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62454" y="2620980"/>
            <a:ext cx="9509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2980-74A2-C2A5-8408-6517B4C2B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sz="2000"/>
              <a:t>What is your motivation to develop and hone OS skills?</a:t>
            </a:r>
          </a:p>
          <a:p>
            <a:r>
              <a:rPr lang="en-US" sz="2000"/>
              <a:t>What do you see as biggest challenges to OS implementation in your field?</a:t>
            </a:r>
          </a:p>
          <a:p>
            <a:r>
              <a:rPr lang="en-US" sz="2000"/>
              <a:t>What might be the biggest challenges for you/your lab?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6502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6040E-F527-4E2B-19E6-803A0AB4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Week 1</a:t>
            </a:r>
            <a:r>
              <a:rPr lang="en-US" sz="4800" dirty="0"/>
              <a:t>: The movement towards ‘Open Science’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82558C-AD3B-F78A-08EE-C0BBE453E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743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1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F3AF-CB1B-8A10-969B-0AD577BE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>
            <a:normAutofit/>
          </a:bodyPr>
          <a:lstStyle/>
          <a:p>
            <a:r>
              <a:rPr lang="en-US" dirty="0"/>
              <a:t>HW (Due Fri)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D1D51-B507-71E1-94C6-9DDD194A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>
            <a:normAutofit/>
          </a:bodyPr>
          <a:lstStyle/>
          <a:p>
            <a:r>
              <a:rPr lang="en-US" sz="2000"/>
              <a:t>Basic R refresher using the mtcars data</a:t>
            </a:r>
          </a:p>
          <a:p>
            <a:r>
              <a:rPr lang="en-US" sz="2000"/>
              <a:t>Use Quarto (New File/Quarto Document in R Studio)</a:t>
            </a:r>
          </a:p>
          <a:p>
            <a:r>
              <a:rPr lang="en-US" sz="2000"/>
              <a:t>Write five code chunks specified in the homework with accompanying descriptions interspersed throughout the chunks</a:t>
            </a:r>
          </a:p>
          <a:p>
            <a:r>
              <a:rPr lang="en-US" sz="2000"/>
              <a:t>Use any aids you would like without directly copying other students’ work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7437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nde plano de cobertor numa cama em casa">
            <a:extLst>
              <a:ext uri="{FF2B5EF4-FFF2-40B4-BE49-F238E27FC236}">
                <a16:creationId xmlns:a16="http://schemas.microsoft.com/office/drawing/2014/main" id="{6662FE2D-217E-ED0D-F92C-165576B7E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3BC8C-0A32-D02C-1BD7-0EBB13AE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R/Rstudio/Quarto Set-up </a:t>
            </a:r>
          </a:p>
        </p:txBody>
      </p:sp>
    </p:spTree>
    <p:extLst>
      <p:ext uri="{BB962C8B-B14F-4D97-AF65-F5344CB8AC3E}">
        <p14:creationId xmlns:p14="http://schemas.microsoft.com/office/powerpoint/2010/main" val="259536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606B-3D5B-3FE6-70D9-812B3451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Week 2: </a:t>
            </a:r>
            <a:r>
              <a:rPr lang="en-US"/>
              <a:t>Intro to Open Science Tools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2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E72B967-8701-42ED-6B7B-B1B929E2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03" y="1968952"/>
            <a:ext cx="1837266" cy="1028868"/>
          </a:xfrm>
          <a:prstGeom prst="rect">
            <a:avLst/>
          </a:prstGeom>
        </p:spPr>
      </p:pic>
      <p:sp>
        <p:nvSpPr>
          <p:cNvPr id="52" name="Oval 44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46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9F9D74B-0F53-090F-B6EF-AADC069B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28" y="2160558"/>
            <a:ext cx="1837944" cy="644977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63F25C77-F3EA-BDAE-A38D-7031362DA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91793" y="2261919"/>
            <a:ext cx="1837944" cy="4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23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67CC2A32-2286-A4AD-ED8A-C7337AA5E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4" b="59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87E08-2586-7A45-A544-EC486E9D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Week 3: </a:t>
            </a:r>
            <a:r>
              <a:rPr lang="en-US" sz="4000" dirty="0"/>
              <a:t>OS Barriers and Solutions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2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DAC6-2D48-E671-DC36-3D45E82B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Week 4: </a:t>
            </a:r>
            <a:r>
              <a:rPr lang="en-US" sz="2800">
                <a:solidFill>
                  <a:srgbClr val="FFFFFF"/>
                </a:solidFill>
              </a:rPr>
              <a:t>Documentation and Metadata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9268E4-67D4-40D3-7694-A37D2524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01" r="609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963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6DDB9-B49D-1523-EB6E-EFD4BE93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Week 5: </a:t>
            </a:r>
            <a:r>
              <a:rPr lang="en-US" sz="360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8CBB3C2-24A5-FA56-F56D-5D8CB37C0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t="6089" r="-6" b="1509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170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FDB3-068D-D96A-203E-D816A237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6: </a:t>
            </a: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Sharing and Code Collaboration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985A811-0614-1CC6-089B-7DDE498BF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954"/>
            <a:ext cx="10515599" cy="34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7815DF-F6E1-32AB-3733-A9724775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41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AEA03-0202-A84B-C3F1-5E90B19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/>
              <a:t>Week 7: </a:t>
            </a:r>
            <a:r>
              <a:rPr lang="en-US" sz="3600"/>
              <a:t>Reference integration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F40F3-154A-95DA-4578-AC9B6DDD74A7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4427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DB684-2AA3-889B-899D-7ADF9755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262626"/>
                </a:solidFill>
              </a:rPr>
              <a:t>Week 8: </a:t>
            </a:r>
            <a:r>
              <a:rPr lang="en-US" sz="3600">
                <a:solidFill>
                  <a:srgbClr val="262626"/>
                </a:solidFill>
              </a:rPr>
              <a:t>Putting it together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8383C37-E95A-57D5-2ED4-640C44FA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106518"/>
            <a:ext cx="7772400" cy="14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401</Words>
  <Application>Microsoft Macintosh PowerPoint</Application>
  <PresentationFormat>Widescreen</PresentationFormat>
  <Paragraphs>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Office Theme</vt:lpstr>
      <vt:lpstr>1_Office Theme</vt:lpstr>
      <vt:lpstr>PHS650: Rigor and Reproducibility in the Social, Behavioral, and Population Health Sciences</vt:lpstr>
      <vt:lpstr>Week 1: The movement towards ‘Open Science’</vt:lpstr>
      <vt:lpstr>Week 2: Intro to Open Science Tools</vt:lpstr>
      <vt:lpstr>Week 3: OS Barriers and Solutions</vt:lpstr>
      <vt:lpstr>Week 4: Documentation and Metadata</vt:lpstr>
      <vt:lpstr>Week 5: Data Cleaning</vt:lpstr>
      <vt:lpstr>Week 6: Data Sharing and Code Collaboration</vt:lpstr>
      <vt:lpstr>Week 7: Reference integration</vt:lpstr>
      <vt:lpstr>Week 8: Putting it together</vt:lpstr>
      <vt:lpstr>Getting Started</vt:lpstr>
      <vt:lpstr>Assignments</vt:lpstr>
      <vt:lpstr>Why Open Science?</vt:lpstr>
      <vt:lpstr>Replication of 100 psychological studies </vt:lpstr>
      <vt:lpstr>Rigor and Reproducibility Criteria</vt:lpstr>
      <vt:lpstr>2018: Behavior Research and Therapy</vt:lpstr>
      <vt:lpstr>Moving Towards Advanced OS Skills </vt:lpstr>
      <vt:lpstr>PowerPoint Presentation</vt:lpstr>
      <vt:lpstr>Find Your Why</vt:lpstr>
      <vt:lpstr>Discussion  </vt:lpstr>
      <vt:lpstr>HW (Due Fri) </vt:lpstr>
      <vt:lpstr>R/Rstudio/Quarto Set-up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13</cp:revision>
  <dcterms:created xsi:type="dcterms:W3CDTF">2023-03-04T19:44:43Z</dcterms:created>
  <dcterms:modified xsi:type="dcterms:W3CDTF">2023-03-06T18:49:53Z</dcterms:modified>
</cp:coreProperties>
</file>